
<file path=[Content_Types].xml><?xml version="1.0" encoding="utf-8"?>
<Types xmlns="http://schemas.openxmlformats.org/package/2006/content-types">
  <Default Extension="png" ContentType="image/png"/>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896" r:id="rId4"/>
    <p:sldMasterId id="2147483909" r:id="rId5"/>
    <p:sldMasterId id="2147484426" r:id="rId6"/>
    <p:sldMasterId id="2147484439" r:id="rId7"/>
  </p:sldMasterIdLst>
  <p:notesMasterIdLst>
    <p:notesMasterId r:id="rId42"/>
  </p:notesMasterIdLst>
  <p:handoutMasterIdLst>
    <p:handoutMasterId r:id="rId43"/>
  </p:handoutMasterIdLst>
  <p:sldIdLst>
    <p:sldId id="256" r:id="rId8"/>
    <p:sldId id="384" r:id="rId9"/>
    <p:sldId id="382" r:id="rId10"/>
    <p:sldId id="383" r:id="rId11"/>
    <p:sldId id="376" r:id="rId12"/>
    <p:sldId id="359" r:id="rId13"/>
    <p:sldId id="377" r:id="rId14"/>
    <p:sldId id="284" r:id="rId15"/>
    <p:sldId id="283" r:id="rId16"/>
    <p:sldId id="344" r:id="rId17"/>
    <p:sldId id="311" r:id="rId18"/>
    <p:sldId id="330" r:id="rId19"/>
    <p:sldId id="321" r:id="rId20"/>
    <p:sldId id="322" r:id="rId21"/>
    <p:sldId id="361" r:id="rId22"/>
    <p:sldId id="362" r:id="rId23"/>
    <p:sldId id="363" r:id="rId24"/>
    <p:sldId id="364" r:id="rId25"/>
    <p:sldId id="365" r:id="rId26"/>
    <p:sldId id="366" r:id="rId27"/>
    <p:sldId id="367" r:id="rId28"/>
    <p:sldId id="368" r:id="rId29"/>
    <p:sldId id="369" r:id="rId30"/>
    <p:sldId id="370" r:id="rId31"/>
    <p:sldId id="371" r:id="rId32"/>
    <p:sldId id="372" r:id="rId33"/>
    <p:sldId id="373" r:id="rId34"/>
    <p:sldId id="374" r:id="rId35"/>
    <p:sldId id="375" r:id="rId36"/>
    <p:sldId id="290" r:id="rId37"/>
    <p:sldId id="307" r:id="rId38"/>
    <p:sldId id="356" r:id="rId39"/>
    <p:sldId id="378" r:id="rId40"/>
    <p:sldId id="261" r:id="rId41"/>
  </p:sldIdLst>
  <p:sldSz cx="9144000" cy="5143500" type="screen16x9"/>
  <p:notesSz cx="7010400" cy="9296400"/>
  <p:defaultTextStyle>
    <a:defPPr>
      <a:defRPr lang="en-US"/>
    </a:defPPr>
    <a:lvl1pPr algn="l" rtl="0" eaLnBrk="0" fontAlgn="base" hangingPunct="0">
      <a:spcBef>
        <a:spcPct val="0"/>
      </a:spcBef>
      <a:spcAft>
        <a:spcPct val="0"/>
      </a:spcAft>
      <a:defRPr kern="1200">
        <a:solidFill>
          <a:schemeClr val="tx1"/>
        </a:solidFill>
        <a:latin typeface="Arial" charset="0"/>
        <a:ea typeface="MS PGothic" pitchFamily="34" charset="-128"/>
        <a:cs typeface="+mn-cs"/>
      </a:defRPr>
    </a:lvl1pPr>
    <a:lvl2pPr marL="457200" algn="l" rtl="0" eaLnBrk="0" fontAlgn="base" hangingPunct="0">
      <a:spcBef>
        <a:spcPct val="0"/>
      </a:spcBef>
      <a:spcAft>
        <a:spcPct val="0"/>
      </a:spcAft>
      <a:defRPr kern="1200">
        <a:solidFill>
          <a:schemeClr val="tx1"/>
        </a:solidFill>
        <a:latin typeface="Arial" charset="0"/>
        <a:ea typeface="MS PGothic" pitchFamily="34" charset="-128"/>
        <a:cs typeface="+mn-cs"/>
      </a:defRPr>
    </a:lvl2pPr>
    <a:lvl3pPr marL="914400" algn="l" rtl="0" eaLnBrk="0" fontAlgn="base" hangingPunct="0">
      <a:spcBef>
        <a:spcPct val="0"/>
      </a:spcBef>
      <a:spcAft>
        <a:spcPct val="0"/>
      </a:spcAft>
      <a:defRPr kern="1200">
        <a:solidFill>
          <a:schemeClr val="tx1"/>
        </a:solidFill>
        <a:latin typeface="Arial" charset="0"/>
        <a:ea typeface="MS PGothic" pitchFamily="34" charset="-128"/>
        <a:cs typeface="+mn-cs"/>
      </a:defRPr>
    </a:lvl3pPr>
    <a:lvl4pPr marL="1371600" algn="l" rtl="0" eaLnBrk="0" fontAlgn="base" hangingPunct="0">
      <a:spcBef>
        <a:spcPct val="0"/>
      </a:spcBef>
      <a:spcAft>
        <a:spcPct val="0"/>
      </a:spcAft>
      <a:defRPr kern="1200">
        <a:solidFill>
          <a:schemeClr val="tx1"/>
        </a:solidFill>
        <a:latin typeface="Arial" charset="0"/>
        <a:ea typeface="MS PGothic" pitchFamily="34" charset="-128"/>
        <a:cs typeface="+mn-cs"/>
      </a:defRPr>
    </a:lvl4pPr>
    <a:lvl5pPr marL="1828800" algn="l" rtl="0" eaLnBrk="0" fontAlgn="base" hangingPunct="0">
      <a:spcBef>
        <a:spcPct val="0"/>
      </a:spcBef>
      <a:spcAft>
        <a:spcPct val="0"/>
      </a:spcAft>
      <a:defRPr kern="1200">
        <a:solidFill>
          <a:schemeClr val="tx1"/>
        </a:solidFill>
        <a:latin typeface="Arial" charset="0"/>
        <a:ea typeface="MS PGothic" pitchFamily="34" charset="-128"/>
        <a:cs typeface="+mn-cs"/>
      </a:defRPr>
    </a:lvl5pPr>
    <a:lvl6pPr marL="2286000" algn="l" defTabSz="914400" rtl="0" eaLnBrk="1" latinLnBrk="0" hangingPunct="1">
      <a:defRPr kern="1200">
        <a:solidFill>
          <a:schemeClr val="tx1"/>
        </a:solidFill>
        <a:latin typeface="Arial" charset="0"/>
        <a:ea typeface="MS PGothic" pitchFamily="34" charset="-128"/>
        <a:cs typeface="+mn-cs"/>
      </a:defRPr>
    </a:lvl6pPr>
    <a:lvl7pPr marL="2743200" algn="l" defTabSz="914400" rtl="0" eaLnBrk="1" latinLnBrk="0" hangingPunct="1">
      <a:defRPr kern="1200">
        <a:solidFill>
          <a:schemeClr val="tx1"/>
        </a:solidFill>
        <a:latin typeface="Arial" charset="0"/>
        <a:ea typeface="MS PGothic" pitchFamily="34" charset="-128"/>
        <a:cs typeface="+mn-cs"/>
      </a:defRPr>
    </a:lvl7pPr>
    <a:lvl8pPr marL="3200400" algn="l" defTabSz="914400" rtl="0" eaLnBrk="1" latinLnBrk="0" hangingPunct="1">
      <a:defRPr kern="1200">
        <a:solidFill>
          <a:schemeClr val="tx1"/>
        </a:solidFill>
        <a:latin typeface="Arial" charset="0"/>
        <a:ea typeface="MS PGothic" pitchFamily="34" charset="-128"/>
        <a:cs typeface="+mn-cs"/>
      </a:defRPr>
    </a:lvl8pPr>
    <a:lvl9pPr marL="3657600" algn="l" defTabSz="914400" rtl="0" eaLnBrk="1" latinLnBrk="0" hangingPunct="1">
      <a:defRPr kern="1200">
        <a:solidFill>
          <a:schemeClr val="tx1"/>
        </a:solidFill>
        <a:latin typeface="Arial" charset="0"/>
        <a:ea typeface="MS PGothic"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186DD5"/>
    <a:srgbClr val="177ED9"/>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187" autoAdjust="0"/>
    <p:restoredTop sz="80697" autoAdjust="0"/>
  </p:normalViewPr>
  <p:slideViewPr>
    <p:cSldViewPr>
      <p:cViewPr varScale="1">
        <p:scale>
          <a:sx n="95" d="100"/>
          <a:sy n="95" d="100"/>
        </p:scale>
        <p:origin x="546" y="48"/>
      </p:cViewPr>
      <p:guideLst>
        <p:guide orient="horz" pos="1620"/>
        <p:guide pos="2880"/>
      </p:guideLst>
    </p:cSldViewPr>
  </p:slideViewPr>
  <p:outlineViewPr>
    <p:cViewPr>
      <p:scale>
        <a:sx n="33" d="100"/>
        <a:sy n="33" d="100"/>
      </p:scale>
      <p:origin x="258" y="39870"/>
    </p:cViewPr>
  </p:outlineViewPr>
  <p:notesTextViewPr>
    <p:cViewPr>
      <p:scale>
        <a:sx n="150" d="100"/>
        <a:sy n="150" d="100"/>
      </p:scale>
      <p:origin x="0" y="0"/>
    </p:cViewPr>
  </p:notesTextViewPr>
  <p:sorterViewPr>
    <p:cViewPr>
      <p:scale>
        <a:sx n="80" d="100"/>
        <a:sy n="80" d="100"/>
      </p:scale>
      <p:origin x="0" y="0"/>
    </p:cViewPr>
  </p:sorterViewPr>
  <p:notesViewPr>
    <p:cSldViewPr>
      <p:cViewPr varScale="1">
        <p:scale>
          <a:sx n="59" d="100"/>
          <a:sy n="59" d="100"/>
        </p:scale>
        <p:origin x="-2724" y="-84"/>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handoutMaster" Target="handoutMasters/handoutMaster1.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theme" Target="theme/theme1.xml"/><Relationship Id="rId20" Type="http://schemas.openxmlformats.org/officeDocument/2006/relationships/slide" Target="slides/slide13.xml"/><Relationship Id="rId41" Type="http://schemas.openxmlformats.org/officeDocument/2006/relationships/slide" Target="slides/slide34.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file:///E:\Vladeanu%20Petru\2017\02.%20Februarie%202017\14%20Februarie%20-%20Orest%20Trofin%20-%20Prezentare%20ApaVital\work.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400" b="0" i="0" u="none" strike="noStrike" baseline="0" dirty="0" smtClean="0"/>
              <a:t>Invoiced physical production</a:t>
            </a:r>
            <a:r>
              <a:rPr lang="ro-RO" sz="1400" b="0" i="0" u="none" strike="noStrike" baseline="0" dirty="0" smtClean="0"/>
              <a:t> </a:t>
            </a:r>
            <a:r>
              <a:rPr lang="ro-RO" dirty="0" smtClean="0"/>
              <a:t>(m3)</a:t>
            </a:r>
            <a:endParaRPr lang="en-US" dirty="0"/>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Sheet1!$B$7</c:f>
              <c:strCache>
                <c:ptCount val="1"/>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numRef>
              <c:f>Sheet1!$C$6:$L$6</c:f>
              <c:numCache>
                <c:formatCode>General</c:formatCode>
                <c:ptCount val="10"/>
                <c:pt idx="0">
                  <c:v>2007</c:v>
                </c:pt>
                <c:pt idx="1">
                  <c:v>2008</c:v>
                </c:pt>
                <c:pt idx="2">
                  <c:v>2009</c:v>
                </c:pt>
                <c:pt idx="3">
                  <c:v>2010</c:v>
                </c:pt>
                <c:pt idx="4">
                  <c:v>2011</c:v>
                </c:pt>
                <c:pt idx="5">
                  <c:v>2012</c:v>
                </c:pt>
                <c:pt idx="6">
                  <c:v>2013</c:v>
                </c:pt>
                <c:pt idx="7">
                  <c:v>2014</c:v>
                </c:pt>
                <c:pt idx="8">
                  <c:v>2015</c:v>
                </c:pt>
                <c:pt idx="9">
                  <c:v>2016</c:v>
                </c:pt>
              </c:numCache>
            </c:numRef>
          </c:cat>
          <c:val>
            <c:numRef>
              <c:f>Sheet1!$C$7:$L$7</c:f>
              <c:numCache>
                <c:formatCode>#,##0</c:formatCode>
                <c:ptCount val="10"/>
                <c:pt idx="0">
                  <c:v>27838399</c:v>
                </c:pt>
                <c:pt idx="1">
                  <c:v>26790071</c:v>
                </c:pt>
                <c:pt idx="2">
                  <c:v>25158061</c:v>
                </c:pt>
                <c:pt idx="3">
                  <c:v>23873044</c:v>
                </c:pt>
                <c:pt idx="4">
                  <c:v>23115674</c:v>
                </c:pt>
                <c:pt idx="5">
                  <c:v>24174000</c:v>
                </c:pt>
                <c:pt idx="6">
                  <c:v>22779832</c:v>
                </c:pt>
                <c:pt idx="7">
                  <c:v>22365975</c:v>
                </c:pt>
                <c:pt idx="8">
                  <c:v>24881877</c:v>
                </c:pt>
                <c:pt idx="9">
                  <c:v>24820892</c:v>
                </c:pt>
              </c:numCache>
            </c:numRef>
          </c:val>
          <c:smooth val="1"/>
        </c:ser>
        <c:dLbls>
          <c:showLegendKey val="0"/>
          <c:showVal val="0"/>
          <c:showCatName val="0"/>
          <c:showSerName val="0"/>
          <c:showPercent val="0"/>
          <c:showBubbleSize val="0"/>
        </c:dLbls>
        <c:marker val="1"/>
        <c:smooth val="0"/>
        <c:axId val="-437054096"/>
        <c:axId val="-437045392"/>
      </c:lineChart>
      <c:catAx>
        <c:axId val="-4370540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37045392"/>
        <c:crosses val="autoZero"/>
        <c:auto val="1"/>
        <c:lblAlgn val="ctr"/>
        <c:lblOffset val="100"/>
        <c:noMultiLvlLbl val="0"/>
      </c:catAx>
      <c:valAx>
        <c:axId val="-437045392"/>
        <c:scaling>
          <c:orientation val="minMax"/>
          <c:min val="2000000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370540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24FFAD2-9528-40E9-B993-CD8A0CFCCE3A}" type="doc">
      <dgm:prSet loTypeId="urn:microsoft.com/office/officeart/2005/8/layout/chevron2" loCatId="list" qsTypeId="urn:microsoft.com/office/officeart/2005/8/quickstyle/simple1#3" qsCatId="simple" csTypeId="urn:microsoft.com/office/officeart/2005/8/colors/accent1_2#3" csCatId="accent1" phldr="1"/>
      <dgm:spPr/>
      <dgm:t>
        <a:bodyPr/>
        <a:lstStyle/>
        <a:p>
          <a:endParaRPr lang="ro-RO"/>
        </a:p>
      </dgm:t>
    </dgm:pt>
    <dgm:pt modelId="{CBEB2686-C37E-449C-96AE-0DA002BC16FF}">
      <dgm:prSet phldrT="[Text]"/>
      <dgm:spPr/>
      <dgm:t>
        <a:bodyPr/>
        <a:lstStyle/>
        <a:p>
          <a:r>
            <a:rPr lang="ro-RO" dirty="0" smtClean="0"/>
            <a:t>IDA</a:t>
          </a:r>
          <a:endParaRPr lang="ro-RO" dirty="0"/>
        </a:p>
      </dgm:t>
    </dgm:pt>
    <dgm:pt modelId="{DCAB473B-DC45-4850-8F64-D0949F23D324}" type="parTrans" cxnId="{891D3521-892E-433D-A248-094BC71D510E}">
      <dgm:prSet/>
      <dgm:spPr/>
      <dgm:t>
        <a:bodyPr/>
        <a:lstStyle/>
        <a:p>
          <a:endParaRPr lang="ro-RO"/>
        </a:p>
      </dgm:t>
    </dgm:pt>
    <dgm:pt modelId="{2EDF5939-5E83-42CE-B3A6-606C4420A508}" type="sibTrans" cxnId="{891D3521-892E-433D-A248-094BC71D510E}">
      <dgm:prSet/>
      <dgm:spPr/>
      <dgm:t>
        <a:bodyPr/>
        <a:lstStyle/>
        <a:p>
          <a:endParaRPr lang="ro-RO"/>
        </a:p>
      </dgm:t>
    </dgm:pt>
    <dgm:pt modelId="{8380E190-7B0E-43E3-A208-567BE9E91EBC}">
      <dgm:prSet phldrT="[Text]"/>
      <dgm:spPr/>
      <dgm:t>
        <a:bodyPr/>
        <a:lstStyle/>
        <a:p>
          <a:r>
            <a:rPr lang="ro-RO" dirty="0" smtClean="0"/>
            <a:t>F</a:t>
          </a:r>
          <a:r>
            <a:rPr lang="en-US" dirty="0" err="1" smtClean="0"/>
            <a:t>ounded</a:t>
          </a:r>
          <a:r>
            <a:rPr lang="en-US" dirty="0" smtClean="0"/>
            <a:t> on</a:t>
          </a:r>
          <a:r>
            <a:rPr lang="ro-RO" dirty="0" smtClean="0"/>
            <a:t> the</a:t>
          </a:r>
          <a:r>
            <a:rPr lang="en-US" dirty="0" smtClean="0"/>
            <a:t> 1</a:t>
          </a:r>
          <a:r>
            <a:rPr lang="en-US" baseline="30000" dirty="0" smtClean="0"/>
            <a:t>st</a:t>
          </a:r>
          <a:r>
            <a:rPr lang="en-US" dirty="0" smtClean="0"/>
            <a:t> of July 2005 (conversion in compliance to</a:t>
          </a:r>
          <a:r>
            <a:rPr lang="ro-RO" dirty="0" smtClean="0"/>
            <a:t> the</a:t>
          </a:r>
          <a:r>
            <a:rPr lang="en-US" dirty="0" smtClean="0"/>
            <a:t> law in force in 2007)</a:t>
          </a:r>
          <a:endParaRPr lang="ro-RO" dirty="0"/>
        </a:p>
      </dgm:t>
    </dgm:pt>
    <dgm:pt modelId="{16097A3C-8089-4072-BC73-2AF8779AF59E}" type="parTrans" cxnId="{5C8F6B96-2F94-47CB-9CD4-A8833B0FA0AC}">
      <dgm:prSet/>
      <dgm:spPr/>
      <dgm:t>
        <a:bodyPr/>
        <a:lstStyle/>
        <a:p>
          <a:endParaRPr lang="ro-RO"/>
        </a:p>
      </dgm:t>
    </dgm:pt>
    <dgm:pt modelId="{82839F7E-41E1-4E51-AA9A-88DB0EFE0E12}" type="sibTrans" cxnId="{5C8F6B96-2F94-47CB-9CD4-A8833B0FA0AC}">
      <dgm:prSet/>
      <dgm:spPr/>
      <dgm:t>
        <a:bodyPr/>
        <a:lstStyle/>
        <a:p>
          <a:endParaRPr lang="ro-RO"/>
        </a:p>
      </dgm:t>
    </dgm:pt>
    <dgm:pt modelId="{CB09CDC1-3052-4F86-BD64-74EB93D46F00}">
      <dgm:prSet phldrT="[Text]"/>
      <dgm:spPr/>
      <dgm:t>
        <a:bodyPr/>
        <a:lstStyle/>
        <a:p>
          <a:r>
            <a:rPr lang="ro-RO" dirty="0" smtClean="0"/>
            <a:t>ROC</a:t>
          </a:r>
          <a:endParaRPr lang="ro-RO" dirty="0"/>
        </a:p>
      </dgm:t>
    </dgm:pt>
    <dgm:pt modelId="{F191B9C5-A498-4FDB-9C1F-99876104B9F8}" type="parTrans" cxnId="{AF745B68-8AD8-44A2-A084-5FA4F852FC2B}">
      <dgm:prSet/>
      <dgm:spPr/>
      <dgm:t>
        <a:bodyPr/>
        <a:lstStyle/>
        <a:p>
          <a:endParaRPr lang="ro-RO"/>
        </a:p>
      </dgm:t>
    </dgm:pt>
    <dgm:pt modelId="{B29BF928-8566-4E17-BCA2-598300523BA4}" type="sibTrans" cxnId="{AF745B68-8AD8-44A2-A084-5FA4F852FC2B}">
      <dgm:prSet/>
      <dgm:spPr/>
      <dgm:t>
        <a:bodyPr/>
        <a:lstStyle/>
        <a:p>
          <a:endParaRPr lang="ro-RO"/>
        </a:p>
      </dgm:t>
    </dgm:pt>
    <dgm:pt modelId="{4E74A38C-6302-4F34-BBBC-DA2B57130952}">
      <dgm:prSet phldrT="[Text]"/>
      <dgm:spPr/>
      <dgm:t>
        <a:bodyPr/>
        <a:lstStyle/>
        <a:p>
          <a:r>
            <a:rPr lang="en-US" smtClean="0"/>
            <a:t>Founding date as Regia Autonoma Apa canal Iasi – RAJAC IASI – January 1991</a:t>
          </a:r>
          <a:endParaRPr lang="ro-RO" dirty="0"/>
        </a:p>
      </dgm:t>
    </dgm:pt>
    <dgm:pt modelId="{0EF77720-E029-4CD9-884A-053C29D81E39}" type="parTrans" cxnId="{2BD8D15A-D85A-49C3-A83A-2571F069549A}">
      <dgm:prSet/>
      <dgm:spPr/>
      <dgm:t>
        <a:bodyPr/>
        <a:lstStyle/>
        <a:p>
          <a:endParaRPr lang="ro-RO"/>
        </a:p>
      </dgm:t>
    </dgm:pt>
    <dgm:pt modelId="{F80A2609-97D9-46A5-A5C5-D7F899CD06AE}" type="sibTrans" cxnId="{2BD8D15A-D85A-49C3-A83A-2571F069549A}">
      <dgm:prSet/>
      <dgm:spPr/>
      <dgm:t>
        <a:bodyPr/>
        <a:lstStyle/>
        <a:p>
          <a:endParaRPr lang="ro-RO"/>
        </a:p>
      </dgm:t>
    </dgm:pt>
    <dgm:pt modelId="{AC015EE0-1D7F-4E60-B16F-7784DEFC645A}">
      <dgm:prSet phldrT="[Text]"/>
      <dgm:spPr/>
      <dgm:t>
        <a:bodyPr/>
        <a:lstStyle/>
        <a:p>
          <a:r>
            <a:rPr lang="ro-RO" dirty="0" smtClean="0"/>
            <a:t>CDD</a:t>
          </a:r>
          <a:endParaRPr lang="ro-RO" dirty="0"/>
        </a:p>
      </dgm:t>
    </dgm:pt>
    <dgm:pt modelId="{1703B8EB-1FE3-4E61-B6CA-0D5EC741730B}" type="parTrans" cxnId="{5F2A4395-3E80-4D5C-82A8-FAC9978F313B}">
      <dgm:prSet/>
      <dgm:spPr/>
      <dgm:t>
        <a:bodyPr/>
        <a:lstStyle/>
        <a:p>
          <a:endParaRPr lang="ro-RO"/>
        </a:p>
      </dgm:t>
    </dgm:pt>
    <dgm:pt modelId="{D594FFD7-E4AE-43C6-ACD7-E1465D46016E}" type="sibTrans" cxnId="{5F2A4395-3E80-4D5C-82A8-FAC9978F313B}">
      <dgm:prSet/>
      <dgm:spPr/>
      <dgm:t>
        <a:bodyPr/>
        <a:lstStyle/>
        <a:p>
          <a:endParaRPr lang="ro-RO"/>
        </a:p>
      </dgm:t>
    </dgm:pt>
    <dgm:pt modelId="{D568F420-684D-4514-BF1D-1EA3614933D5}">
      <dgm:prSet phldrT="[Text]"/>
      <dgm:spPr/>
      <dgm:t>
        <a:bodyPr/>
        <a:lstStyle/>
        <a:p>
          <a:r>
            <a:rPr lang="en-US" dirty="0" smtClean="0"/>
            <a:t>Being in finalization process:</a:t>
          </a:r>
          <a:endParaRPr lang="ro-RO" dirty="0"/>
        </a:p>
      </dgm:t>
    </dgm:pt>
    <dgm:pt modelId="{DDD3AA45-A5E4-4597-907D-A9DCCD28E61E}" type="parTrans" cxnId="{1A746C8D-2133-4DA7-A7D8-CA1091D1BA0E}">
      <dgm:prSet/>
      <dgm:spPr/>
      <dgm:t>
        <a:bodyPr/>
        <a:lstStyle/>
        <a:p>
          <a:endParaRPr lang="ro-RO"/>
        </a:p>
      </dgm:t>
    </dgm:pt>
    <dgm:pt modelId="{77FBBF93-9957-49C6-855E-3BC31BD9CDF3}" type="sibTrans" cxnId="{1A746C8D-2133-4DA7-A7D8-CA1091D1BA0E}">
      <dgm:prSet/>
      <dgm:spPr/>
      <dgm:t>
        <a:bodyPr/>
        <a:lstStyle/>
        <a:p>
          <a:endParaRPr lang="ro-RO"/>
        </a:p>
      </dgm:t>
    </dgm:pt>
    <dgm:pt modelId="{71E6E87C-90A2-4F97-9C03-68EAF6F87C39}">
      <dgm:prSet/>
      <dgm:spPr/>
      <dgm:t>
        <a:bodyPr/>
        <a:lstStyle/>
        <a:p>
          <a:r>
            <a:rPr lang="ro-RO" dirty="0" smtClean="0"/>
            <a:t>M</a:t>
          </a:r>
          <a:r>
            <a:rPr lang="en-US" dirty="0" smtClean="0"/>
            <a:t>embers: 105</a:t>
          </a:r>
          <a:endParaRPr lang="ro-RO" dirty="0"/>
        </a:p>
      </dgm:t>
    </dgm:pt>
    <dgm:pt modelId="{3F4AD46D-9081-40EF-9B78-93F09D6CA38E}" type="parTrans" cxnId="{B41BA6E9-3CB9-424D-9467-DD84F1CAB95D}">
      <dgm:prSet/>
      <dgm:spPr/>
      <dgm:t>
        <a:bodyPr/>
        <a:lstStyle/>
        <a:p>
          <a:endParaRPr lang="ro-RO"/>
        </a:p>
      </dgm:t>
    </dgm:pt>
    <dgm:pt modelId="{4ACBE612-4D82-49D6-B22D-A1C943D1F843}" type="sibTrans" cxnId="{B41BA6E9-3CB9-424D-9467-DD84F1CAB95D}">
      <dgm:prSet/>
      <dgm:spPr/>
      <dgm:t>
        <a:bodyPr/>
        <a:lstStyle/>
        <a:p>
          <a:endParaRPr lang="ro-RO"/>
        </a:p>
      </dgm:t>
    </dgm:pt>
    <dgm:pt modelId="{711716A6-9951-481F-B5C4-644AC23916CF}">
      <dgm:prSet/>
      <dgm:spPr/>
      <dgm:t>
        <a:bodyPr/>
        <a:lstStyle/>
        <a:p>
          <a:r>
            <a:rPr lang="en-US" smtClean="0"/>
            <a:t>Conversion in joint-stock company SC APAVITAL SA in 2008</a:t>
          </a:r>
          <a:endParaRPr lang="ro-RO"/>
        </a:p>
      </dgm:t>
    </dgm:pt>
    <dgm:pt modelId="{51F8FE87-6D55-4C96-8C09-BD808C2AAA76}" type="parTrans" cxnId="{3EE73F79-128D-4730-83F2-4670A0271AB2}">
      <dgm:prSet/>
      <dgm:spPr/>
      <dgm:t>
        <a:bodyPr/>
        <a:lstStyle/>
        <a:p>
          <a:endParaRPr lang="ro-RO"/>
        </a:p>
      </dgm:t>
    </dgm:pt>
    <dgm:pt modelId="{4F1924DA-CDF0-4635-BE89-413ECD1A8E12}" type="sibTrans" cxnId="{3EE73F79-128D-4730-83F2-4670A0271AB2}">
      <dgm:prSet/>
      <dgm:spPr/>
      <dgm:t>
        <a:bodyPr/>
        <a:lstStyle/>
        <a:p>
          <a:endParaRPr lang="ro-RO"/>
        </a:p>
      </dgm:t>
    </dgm:pt>
    <dgm:pt modelId="{8D218D72-0226-4DEF-968F-4EC3DC5A982E}">
      <dgm:prSet/>
      <dgm:spPr/>
      <dgm:t>
        <a:bodyPr/>
        <a:lstStyle/>
        <a:p>
          <a:r>
            <a:rPr lang="en-US" dirty="0" smtClean="0"/>
            <a:t>Shareholders structure: 100% Territorial Administrative Units (</a:t>
          </a:r>
          <a:r>
            <a:rPr lang="en-US" dirty="0" smtClean="0"/>
            <a:t>90 </a:t>
          </a:r>
          <a:r>
            <a:rPr lang="en-US" dirty="0" smtClean="0"/>
            <a:t>shareholders)</a:t>
          </a:r>
          <a:endParaRPr lang="ro-RO" dirty="0"/>
        </a:p>
      </dgm:t>
    </dgm:pt>
    <dgm:pt modelId="{18E93565-B345-46A4-B5EF-A0D892105156}" type="parTrans" cxnId="{7AF71489-C036-4885-AE8C-210594282112}">
      <dgm:prSet/>
      <dgm:spPr/>
      <dgm:t>
        <a:bodyPr/>
        <a:lstStyle/>
        <a:p>
          <a:endParaRPr lang="ro-RO"/>
        </a:p>
      </dgm:t>
    </dgm:pt>
    <dgm:pt modelId="{305358FF-77A0-4381-A1E6-29B392AADE55}" type="sibTrans" cxnId="{7AF71489-C036-4885-AE8C-210594282112}">
      <dgm:prSet/>
      <dgm:spPr/>
      <dgm:t>
        <a:bodyPr/>
        <a:lstStyle/>
        <a:p>
          <a:endParaRPr lang="ro-RO"/>
        </a:p>
      </dgm:t>
    </dgm:pt>
    <dgm:pt modelId="{5BB3A02E-C54E-45AC-A1EA-894BC99834E5}">
      <dgm:prSet/>
      <dgm:spPr/>
      <dgm:t>
        <a:bodyPr/>
        <a:lstStyle/>
        <a:p>
          <a:r>
            <a:rPr lang="en-US" dirty="0" smtClean="0"/>
            <a:t>Covered area: Iasi County and a part of Neamt County</a:t>
          </a:r>
          <a:endParaRPr lang="ro-RO" dirty="0"/>
        </a:p>
      </dgm:t>
    </dgm:pt>
    <dgm:pt modelId="{46FCC9AC-C2A0-481A-B6C6-B9338FC37183}" type="parTrans" cxnId="{9C12C4BA-615D-4F97-ACA2-4283307EA936}">
      <dgm:prSet/>
      <dgm:spPr/>
      <dgm:t>
        <a:bodyPr/>
        <a:lstStyle/>
        <a:p>
          <a:endParaRPr lang="ro-RO"/>
        </a:p>
      </dgm:t>
    </dgm:pt>
    <dgm:pt modelId="{2E13B6A9-4C9E-4365-BE5B-AFE3EDE1BC93}" type="sibTrans" cxnId="{9C12C4BA-615D-4F97-ACA2-4283307EA936}">
      <dgm:prSet/>
      <dgm:spPr/>
      <dgm:t>
        <a:bodyPr/>
        <a:lstStyle/>
        <a:p>
          <a:endParaRPr lang="ro-RO"/>
        </a:p>
      </dgm:t>
    </dgm:pt>
    <dgm:pt modelId="{1C268A4F-42F5-4DEC-9F6B-B62BE089BE0D}">
      <dgm:prSet/>
      <dgm:spPr/>
      <dgm:t>
        <a:bodyPr/>
        <a:lstStyle/>
        <a:p>
          <a:r>
            <a:rPr lang="en-US" dirty="0" smtClean="0"/>
            <a:t>registered at the Register of Commerce Iasi on 24</a:t>
          </a:r>
          <a:r>
            <a:rPr lang="en-US" baseline="30000" dirty="0" smtClean="0"/>
            <a:t>th</a:t>
          </a:r>
          <a:r>
            <a:rPr lang="en-US" dirty="0" smtClean="0"/>
            <a:t> April 2008</a:t>
          </a:r>
          <a:endParaRPr lang="ro-RO" dirty="0"/>
        </a:p>
      </dgm:t>
    </dgm:pt>
    <dgm:pt modelId="{AA053476-2067-4458-81E6-547D5E93773C}" type="parTrans" cxnId="{8E7155B0-07EA-49D2-9D40-ACA6D03CD821}">
      <dgm:prSet/>
      <dgm:spPr/>
      <dgm:t>
        <a:bodyPr/>
        <a:lstStyle/>
        <a:p>
          <a:endParaRPr lang="ro-RO"/>
        </a:p>
      </dgm:t>
    </dgm:pt>
    <dgm:pt modelId="{C24504EF-8AFF-418A-A373-F9A01805E476}" type="sibTrans" cxnId="{8E7155B0-07EA-49D2-9D40-ACA6D03CD821}">
      <dgm:prSet/>
      <dgm:spPr/>
      <dgm:t>
        <a:bodyPr/>
        <a:lstStyle/>
        <a:p>
          <a:endParaRPr lang="ro-RO"/>
        </a:p>
      </dgm:t>
    </dgm:pt>
    <dgm:pt modelId="{13F159A7-5871-4D3D-A018-A82CDFFCBBA8}">
      <dgm:prSet/>
      <dgm:spPr/>
      <dgm:t>
        <a:bodyPr/>
        <a:lstStyle/>
        <a:p>
          <a:r>
            <a:rPr lang="en-US" dirty="0" smtClean="0"/>
            <a:t>approved by the ARSACIS General Shareholders Assembly</a:t>
          </a:r>
          <a:r>
            <a:rPr lang="ro-RO" dirty="0" smtClean="0"/>
            <a:t> in 14.07.2009</a:t>
          </a:r>
          <a:endParaRPr lang="ro-RO" dirty="0"/>
        </a:p>
      </dgm:t>
    </dgm:pt>
    <dgm:pt modelId="{B46A9D24-D690-450A-95F5-CABEDAC0389A}" type="parTrans" cxnId="{8B398E51-1912-436C-86C9-2AE75DB0014D}">
      <dgm:prSet/>
      <dgm:spPr/>
      <dgm:t>
        <a:bodyPr/>
        <a:lstStyle/>
        <a:p>
          <a:endParaRPr lang="ro-RO"/>
        </a:p>
      </dgm:t>
    </dgm:pt>
    <dgm:pt modelId="{0C95FC34-A3EF-4330-BDAF-2AE4AD502CF0}" type="sibTrans" cxnId="{8B398E51-1912-436C-86C9-2AE75DB0014D}">
      <dgm:prSet/>
      <dgm:spPr/>
      <dgm:t>
        <a:bodyPr/>
        <a:lstStyle/>
        <a:p>
          <a:endParaRPr lang="ro-RO"/>
        </a:p>
      </dgm:t>
    </dgm:pt>
    <dgm:pt modelId="{3890C586-C465-4A6D-8FF0-07D1F36E0639}">
      <dgm:prSet/>
      <dgm:spPr/>
      <dgm:t>
        <a:bodyPr/>
        <a:lstStyle/>
        <a:p>
          <a:r>
            <a:rPr lang="en-US" dirty="0" smtClean="0"/>
            <a:t>approved by Decision of Local Council in all Territorial Administrative Units being members</a:t>
          </a:r>
          <a:endParaRPr lang="ro-RO" dirty="0"/>
        </a:p>
      </dgm:t>
    </dgm:pt>
    <dgm:pt modelId="{1EE675B8-7AF3-476C-BF88-8EA53D750DA6}" type="parTrans" cxnId="{56E84A02-AEEC-426C-8EA4-DCE15E783742}">
      <dgm:prSet/>
      <dgm:spPr/>
      <dgm:t>
        <a:bodyPr/>
        <a:lstStyle/>
        <a:p>
          <a:endParaRPr lang="ro-RO"/>
        </a:p>
      </dgm:t>
    </dgm:pt>
    <dgm:pt modelId="{361F56A3-730B-4485-B1D8-CD415CEA535D}" type="sibTrans" cxnId="{56E84A02-AEEC-426C-8EA4-DCE15E783742}">
      <dgm:prSet/>
      <dgm:spPr/>
      <dgm:t>
        <a:bodyPr/>
        <a:lstStyle/>
        <a:p>
          <a:endParaRPr lang="ro-RO"/>
        </a:p>
      </dgm:t>
    </dgm:pt>
    <dgm:pt modelId="{5D09D76C-FA7B-4302-8CDB-3EC381ED9B7C}">
      <dgm:prSet/>
      <dgm:spPr/>
      <dgm:t>
        <a:bodyPr/>
        <a:lstStyle/>
        <a:p>
          <a:r>
            <a:rPr lang="ro-RO" dirty="0" smtClean="0"/>
            <a:t>R</a:t>
          </a:r>
          <a:r>
            <a:rPr lang="en-US" dirty="0" err="1" smtClean="0"/>
            <a:t>egistered</a:t>
          </a:r>
          <a:r>
            <a:rPr lang="en-US" dirty="0" smtClean="0"/>
            <a:t> at Iasi County Court in January 2008</a:t>
          </a:r>
          <a:endParaRPr lang="ro-RO" dirty="0"/>
        </a:p>
      </dgm:t>
    </dgm:pt>
    <dgm:pt modelId="{2949FB36-64A8-47E5-B904-E5A1138E9DF2}" type="sibTrans" cxnId="{FBD30815-A0E5-4507-A62C-E3C262518083}">
      <dgm:prSet/>
      <dgm:spPr/>
      <dgm:t>
        <a:bodyPr/>
        <a:lstStyle/>
        <a:p>
          <a:endParaRPr lang="ro-RO"/>
        </a:p>
      </dgm:t>
    </dgm:pt>
    <dgm:pt modelId="{BB4FCBC9-20E2-4932-A98B-3004F7CA6196}" type="parTrans" cxnId="{FBD30815-A0E5-4507-A62C-E3C262518083}">
      <dgm:prSet/>
      <dgm:spPr/>
      <dgm:t>
        <a:bodyPr/>
        <a:lstStyle/>
        <a:p>
          <a:endParaRPr lang="ro-RO"/>
        </a:p>
      </dgm:t>
    </dgm:pt>
    <dgm:pt modelId="{4156C099-CD3F-422D-9793-018CC4D1E809}" type="pres">
      <dgm:prSet presAssocID="{124FFAD2-9528-40E9-B993-CD8A0CFCCE3A}" presName="linearFlow" presStyleCnt="0">
        <dgm:presLayoutVars>
          <dgm:dir/>
          <dgm:animLvl val="lvl"/>
          <dgm:resizeHandles val="exact"/>
        </dgm:presLayoutVars>
      </dgm:prSet>
      <dgm:spPr/>
      <dgm:t>
        <a:bodyPr/>
        <a:lstStyle/>
        <a:p>
          <a:endParaRPr lang="ro-RO"/>
        </a:p>
      </dgm:t>
    </dgm:pt>
    <dgm:pt modelId="{4A668C69-2EC3-4D6B-B644-612E450C188F}" type="pres">
      <dgm:prSet presAssocID="{CBEB2686-C37E-449C-96AE-0DA002BC16FF}" presName="composite" presStyleCnt="0"/>
      <dgm:spPr/>
    </dgm:pt>
    <dgm:pt modelId="{9E5C1AEB-141E-4E82-B096-1B373CD5C79F}" type="pres">
      <dgm:prSet presAssocID="{CBEB2686-C37E-449C-96AE-0DA002BC16FF}" presName="parentText" presStyleLbl="alignNode1" presStyleIdx="0" presStyleCnt="3">
        <dgm:presLayoutVars>
          <dgm:chMax val="1"/>
          <dgm:bulletEnabled val="1"/>
        </dgm:presLayoutVars>
      </dgm:prSet>
      <dgm:spPr/>
      <dgm:t>
        <a:bodyPr/>
        <a:lstStyle/>
        <a:p>
          <a:endParaRPr lang="ro-RO"/>
        </a:p>
      </dgm:t>
    </dgm:pt>
    <dgm:pt modelId="{5A2E3218-7DDA-4F87-B4E5-3AEAAEBCB1F1}" type="pres">
      <dgm:prSet presAssocID="{CBEB2686-C37E-449C-96AE-0DA002BC16FF}" presName="descendantText" presStyleLbl="alignAcc1" presStyleIdx="0" presStyleCnt="3">
        <dgm:presLayoutVars>
          <dgm:bulletEnabled val="1"/>
        </dgm:presLayoutVars>
      </dgm:prSet>
      <dgm:spPr/>
      <dgm:t>
        <a:bodyPr/>
        <a:lstStyle/>
        <a:p>
          <a:endParaRPr lang="ro-RO"/>
        </a:p>
      </dgm:t>
    </dgm:pt>
    <dgm:pt modelId="{A93296ED-4A3E-48B4-9D14-2086F1B337F7}" type="pres">
      <dgm:prSet presAssocID="{2EDF5939-5E83-42CE-B3A6-606C4420A508}" presName="sp" presStyleCnt="0"/>
      <dgm:spPr/>
    </dgm:pt>
    <dgm:pt modelId="{F701E01C-C0CA-4A26-8ACD-38C56F1840D1}" type="pres">
      <dgm:prSet presAssocID="{CB09CDC1-3052-4F86-BD64-74EB93D46F00}" presName="composite" presStyleCnt="0"/>
      <dgm:spPr/>
    </dgm:pt>
    <dgm:pt modelId="{1683EFA1-C7D6-4743-AC33-342EE2B7FED5}" type="pres">
      <dgm:prSet presAssocID="{CB09CDC1-3052-4F86-BD64-74EB93D46F00}" presName="parentText" presStyleLbl="alignNode1" presStyleIdx="1" presStyleCnt="3">
        <dgm:presLayoutVars>
          <dgm:chMax val="1"/>
          <dgm:bulletEnabled val="1"/>
        </dgm:presLayoutVars>
      </dgm:prSet>
      <dgm:spPr/>
      <dgm:t>
        <a:bodyPr/>
        <a:lstStyle/>
        <a:p>
          <a:endParaRPr lang="ro-RO"/>
        </a:p>
      </dgm:t>
    </dgm:pt>
    <dgm:pt modelId="{D0BA2C36-862F-491D-B78C-1138D0C2C598}" type="pres">
      <dgm:prSet presAssocID="{CB09CDC1-3052-4F86-BD64-74EB93D46F00}" presName="descendantText" presStyleLbl="alignAcc1" presStyleIdx="1" presStyleCnt="3">
        <dgm:presLayoutVars>
          <dgm:bulletEnabled val="1"/>
        </dgm:presLayoutVars>
      </dgm:prSet>
      <dgm:spPr/>
      <dgm:t>
        <a:bodyPr/>
        <a:lstStyle/>
        <a:p>
          <a:endParaRPr lang="ro-RO"/>
        </a:p>
      </dgm:t>
    </dgm:pt>
    <dgm:pt modelId="{A583F9BE-C2F5-4B23-8BB7-83F5563E9ECD}" type="pres">
      <dgm:prSet presAssocID="{B29BF928-8566-4E17-BCA2-598300523BA4}" presName="sp" presStyleCnt="0"/>
      <dgm:spPr/>
    </dgm:pt>
    <dgm:pt modelId="{D0DBB1D4-F793-427C-B98B-6ECCFE99579F}" type="pres">
      <dgm:prSet presAssocID="{AC015EE0-1D7F-4E60-B16F-7784DEFC645A}" presName="composite" presStyleCnt="0"/>
      <dgm:spPr/>
    </dgm:pt>
    <dgm:pt modelId="{F5C806AD-9A19-4010-B340-3BC5F8CBE172}" type="pres">
      <dgm:prSet presAssocID="{AC015EE0-1D7F-4E60-B16F-7784DEFC645A}" presName="parentText" presStyleLbl="alignNode1" presStyleIdx="2" presStyleCnt="3">
        <dgm:presLayoutVars>
          <dgm:chMax val="1"/>
          <dgm:bulletEnabled val="1"/>
        </dgm:presLayoutVars>
      </dgm:prSet>
      <dgm:spPr/>
      <dgm:t>
        <a:bodyPr/>
        <a:lstStyle/>
        <a:p>
          <a:endParaRPr lang="ro-RO"/>
        </a:p>
      </dgm:t>
    </dgm:pt>
    <dgm:pt modelId="{FF9ABBB8-39D2-4C53-ADF6-3EA8EB13F963}" type="pres">
      <dgm:prSet presAssocID="{AC015EE0-1D7F-4E60-B16F-7784DEFC645A}" presName="descendantText" presStyleLbl="alignAcc1" presStyleIdx="2" presStyleCnt="3">
        <dgm:presLayoutVars>
          <dgm:bulletEnabled val="1"/>
        </dgm:presLayoutVars>
      </dgm:prSet>
      <dgm:spPr/>
      <dgm:t>
        <a:bodyPr/>
        <a:lstStyle/>
        <a:p>
          <a:endParaRPr lang="ro-RO"/>
        </a:p>
      </dgm:t>
    </dgm:pt>
  </dgm:ptLst>
  <dgm:cxnLst>
    <dgm:cxn modelId="{FBD30815-A0E5-4507-A62C-E3C262518083}" srcId="{CBEB2686-C37E-449C-96AE-0DA002BC16FF}" destId="{5D09D76C-FA7B-4302-8CDB-3EC381ED9B7C}" srcOrd="2" destOrd="0" parTransId="{BB4FCBC9-20E2-4932-A98B-3004F7CA6196}" sibTransId="{2949FB36-64A8-47E5-B904-E5A1138E9DF2}"/>
    <dgm:cxn modelId="{20C11CBE-6838-491A-AEDA-ADAB982393D4}" type="presOf" srcId="{71E6E87C-90A2-4F97-9C03-68EAF6F87C39}" destId="{5A2E3218-7DDA-4F87-B4E5-3AEAAEBCB1F1}" srcOrd="0" destOrd="1" presId="urn:microsoft.com/office/officeart/2005/8/layout/chevron2"/>
    <dgm:cxn modelId="{DD22ED85-4DBE-4F7E-97AA-A2884D68AE49}" type="presOf" srcId="{711716A6-9951-481F-B5C4-644AC23916CF}" destId="{D0BA2C36-862F-491D-B78C-1138D0C2C598}" srcOrd="0" destOrd="1" presId="urn:microsoft.com/office/officeart/2005/8/layout/chevron2"/>
    <dgm:cxn modelId="{7437FD11-410C-4022-805A-ABC4926279C5}" type="presOf" srcId="{8D218D72-0226-4DEF-968F-4EC3DC5A982E}" destId="{D0BA2C36-862F-491D-B78C-1138D0C2C598}" srcOrd="0" destOrd="2" presId="urn:microsoft.com/office/officeart/2005/8/layout/chevron2"/>
    <dgm:cxn modelId="{56E84A02-AEEC-426C-8EA4-DCE15E783742}" srcId="{AC015EE0-1D7F-4E60-B16F-7784DEFC645A}" destId="{3890C586-C465-4A6D-8FF0-07D1F36E0639}" srcOrd="2" destOrd="0" parTransId="{1EE675B8-7AF3-476C-BF88-8EA53D750DA6}" sibTransId="{361F56A3-730B-4485-B1D8-CD415CEA535D}"/>
    <dgm:cxn modelId="{1A746C8D-2133-4DA7-A7D8-CA1091D1BA0E}" srcId="{AC015EE0-1D7F-4E60-B16F-7784DEFC645A}" destId="{D568F420-684D-4514-BF1D-1EA3614933D5}" srcOrd="0" destOrd="0" parTransId="{DDD3AA45-A5E4-4597-907D-A9DCCD28E61E}" sibTransId="{77FBBF93-9957-49C6-855E-3BC31BD9CDF3}"/>
    <dgm:cxn modelId="{8E7155B0-07EA-49D2-9D40-ACA6D03CD821}" srcId="{CB09CDC1-3052-4F86-BD64-74EB93D46F00}" destId="{1C268A4F-42F5-4DEC-9F6B-B62BE089BE0D}" srcOrd="4" destOrd="0" parTransId="{AA053476-2067-4458-81E6-547D5E93773C}" sibTransId="{C24504EF-8AFF-418A-A373-F9A01805E476}"/>
    <dgm:cxn modelId="{2FA5A9ED-0171-4CF2-A8A5-CF2D51678DAB}" type="presOf" srcId="{CBEB2686-C37E-449C-96AE-0DA002BC16FF}" destId="{9E5C1AEB-141E-4E82-B096-1B373CD5C79F}" srcOrd="0" destOrd="0" presId="urn:microsoft.com/office/officeart/2005/8/layout/chevron2"/>
    <dgm:cxn modelId="{1EA7A6B1-A440-4F8D-A30D-E97C6E0FD2F8}" type="presOf" srcId="{4E74A38C-6302-4F34-BBBC-DA2B57130952}" destId="{D0BA2C36-862F-491D-B78C-1138D0C2C598}" srcOrd="0" destOrd="0" presId="urn:microsoft.com/office/officeart/2005/8/layout/chevron2"/>
    <dgm:cxn modelId="{E29AC48B-2F1E-4191-85A8-09F04FAD8642}" type="presOf" srcId="{1C268A4F-42F5-4DEC-9F6B-B62BE089BE0D}" destId="{D0BA2C36-862F-491D-B78C-1138D0C2C598}" srcOrd="0" destOrd="4" presId="urn:microsoft.com/office/officeart/2005/8/layout/chevron2"/>
    <dgm:cxn modelId="{AF745B68-8AD8-44A2-A084-5FA4F852FC2B}" srcId="{124FFAD2-9528-40E9-B993-CD8A0CFCCE3A}" destId="{CB09CDC1-3052-4F86-BD64-74EB93D46F00}" srcOrd="1" destOrd="0" parTransId="{F191B9C5-A498-4FDB-9C1F-99876104B9F8}" sibTransId="{B29BF928-8566-4E17-BCA2-598300523BA4}"/>
    <dgm:cxn modelId="{2BD8D15A-D85A-49C3-A83A-2571F069549A}" srcId="{CB09CDC1-3052-4F86-BD64-74EB93D46F00}" destId="{4E74A38C-6302-4F34-BBBC-DA2B57130952}" srcOrd="0" destOrd="0" parTransId="{0EF77720-E029-4CD9-884A-053C29D81E39}" sibTransId="{F80A2609-97D9-46A5-A5C5-D7F899CD06AE}"/>
    <dgm:cxn modelId="{891D3521-892E-433D-A248-094BC71D510E}" srcId="{124FFAD2-9528-40E9-B993-CD8A0CFCCE3A}" destId="{CBEB2686-C37E-449C-96AE-0DA002BC16FF}" srcOrd="0" destOrd="0" parTransId="{DCAB473B-DC45-4850-8F64-D0949F23D324}" sibTransId="{2EDF5939-5E83-42CE-B3A6-606C4420A508}"/>
    <dgm:cxn modelId="{7AF71489-C036-4885-AE8C-210594282112}" srcId="{CB09CDC1-3052-4F86-BD64-74EB93D46F00}" destId="{8D218D72-0226-4DEF-968F-4EC3DC5A982E}" srcOrd="2" destOrd="0" parTransId="{18E93565-B345-46A4-B5EF-A0D892105156}" sibTransId="{305358FF-77A0-4381-A1E6-29B392AADE55}"/>
    <dgm:cxn modelId="{5F2A4395-3E80-4D5C-82A8-FAC9978F313B}" srcId="{124FFAD2-9528-40E9-B993-CD8A0CFCCE3A}" destId="{AC015EE0-1D7F-4E60-B16F-7784DEFC645A}" srcOrd="2" destOrd="0" parTransId="{1703B8EB-1FE3-4E61-B6CA-0D5EC741730B}" sibTransId="{D594FFD7-E4AE-43C6-ACD7-E1465D46016E}"/>
    <dgm:cxn modelId="{D92CE9F8-C75F-4B71-831A-DA637D880530}" type="presOf" srcId="{124FFAD2-9528-40E9-B993-CD8A0CFCCE3A}" destId="{4156C099-CD3F-422D-9793-018CC4D1E809}" srcOrd="0" destOrd="0" presId="urn:microsoft.com/office/officeart/2005/8/layout/chevron2"/>
    <dgm:cxn modelId="{5C8F6B96-2F94-47CB-9CD4-A8833B0FA0AC}" srcId="{CBEB2686-C37E-449C-96AE-0DA002BC16FF}" destId="{8380E190-7B0E-43E3-A208-567BE9E91EBC}" srcOrd="0" destOrd="0" parTransId="{16097A3C-8089-4072-BC73-2AF8779AF59E}" sibTransId="{82839F7E-41E1-4E51-AA9A-88DB0EFE0E12}"/>
    <dgm:cxn modelId="{8B398E51-1912-436C-86C9-2AE75DB0014D}" srcId="{AC015EE0-1D7F-4E60-B16F-7784DEFC645A}" destId="{13F159A7-5871-4D3D-A018-A82CDFFCBBA8}" srcOrd="1" destOrd="0" parTransId="{B46A9D24-D690-450A-95F5-CABEDAC0389A}" sibTransId="{0C95FC34-A3EF-4330-BDAF-2AE4AD502CF0}"/>
    <dgm:cxn modelId="{B41BA6E9-3CB9-424D-9467-DD84F1CAB95D}" srcId="{CBEB2686-C37E-449C-96AE-0DA002BC16FF}" destId="{71E6E87C-90A2-4F97-9C03-68EAF6F87C39}" srcOrd="1" destOrd="0" parTransId="{3F4AD46D-9081-40EF-9B78-93F09D6CA38E}" sibTransId="{4ACBE612-4D82-49D6-B22D-A1C943D1F843}"/>
    <dgm:cxn modelId="{00299147-B913-4AD9-9DCB-4A2A1B57E58C}" type="presOf" srcId="{5D09D76C-FA7B-4302-8CDB-3EC381ED9B7C}" destId="{5A2E3218-7DDA-4F87-B4E5-3AEAAEBCB1F1}" srcOrd="0" destOrd="2" presId="urn:microsoft.com/office/officeart/2005/8/layout/chevron2"/>
    <dgm:cxn modelId="{FB1C9750-C985-43DA-87B7-4F36680D98FB}" type="presOf" srcId="{AC015EE0-1D7F-4E60-B16F-7784DEFC645A}" destId="{F5C806AD-9A19-4010-B340-3BC5F8CBE172}" srcOrd="0" destOrd="0" presId="urn:microsoft.com/office/officeart/2005/8/layout/chevron2"/>
    <dgm:cxn modelId="{922E18F8-4693-432C-ADF0-F0FCC2BAB4CE}" type="presOf" srcId="{5BB3A02E-C54E-45AC-A1EA-894BC99834E5}" destId="{D0BA2C36-862F-491D-B78C-1138D0C2C598}" srcOrd="0" destOrd="3" presId="urn:microsoft.com/office/officeart/2005/8/layout/chevron2"/>
    <dgm:cxn modelId="{31D5239F-1B89-4562-B54B-2B19503947CB}" type="presOf" srcId="{13F159A7-5871-4D3D-A018-A82CDFFCBBA8}" destId="{FF9ABBB8-39D2-4C53-ADF6-3EA8EB13F963}" srcOrd="0" destOrd="1" presId="urn:microsoft.com/office/officeart/2005/8/layout/chevron2"/>
    <dgm:cxn modelId="{3EE73F79-128D-4730-83F2-4670A0271AB2}" srcId="{CB09CDC1-3052-4F86-BD64-74EB93D46F00}" destId="{711716A6-9951-481F-B5C4-644AC23916CF}" srcOrd="1" destOrd="0" parTransId="{51F8FE87-6D55-4C96-8C09-BD808C2AAA76}" sibTransId="{4F1924DA-CDF0-4635-BE89-413ECD1A8E12}"/>
    <dgm:cxn modelId="{FDEEBA12-6007-462C-9443-455F894F41F6}" type="presOf" srcId="{CB09CDC1-3052-4F86-BD64-74EB93D46F00}" destId="{1683EFA1-C7D6-4743-AC33-342EE2B7FED5}" srcOrd="0" destOrd="0" presId="urn:microsoft.com/office/officeart/2005/8/layout/chevron2"/>
    <dgm:cxn modelId="{9C12C4BA-615D-4F97-ACA2-4283307EA936}" srcId="{CB09CDC1-3052-4F86-BD64-74EB93D46F00}" destId="{5BB3A02E-C54E-45AC-A1EA-894BC99834E5}" srcOrd="3" destOrd="0" parTransId="{46FCC9AC-C2A0-481A-B6C6-B9338FC37183}" sibTransId="{2E13B6A9-4C9E-4365-BE5B-AFE3EDE1BC93}"/>
    <dgm:cxn modelId="{106014FC-0FD2-45BA-AACF-F97E648C610D}" type="presOf" srcId="{8380E190-7B0E-43E3-A208-567BE9E91EBC}" destId="{5A2E3218-7DDA-4F87-B4E5-3AEAAEBCB1F1}" srcOrd="0" destOrd="0" presId="urn:microsoft.com/office/officeart/2005/8/layout/chevron2"/>
    <dgm:cxn modelId="{D3ED2D0B-8833-4135-99A4-3B3787D08B03}" type="presOf" srcId="{D568F420-684D-4514-BF1D-1EA3614933D5}" destId="{FF9ABBB8-39D2-4C53-ADF6-3EA8EB13F963}" srcOrd="0" destOrd="0" presId="urn:microsoft.com/office/officeart/2005/8/layout/chevron2"/>
    <dgm:cxn modelId="{C6E7C846-B07A-44D0-A6B0-75D6FADA4136}" type="presOf" srcId="{3890C586-C465-4A6D-8FF0-07D1F36E0639}" destId="{FF9ABBB8-39D2-4C53-ADF6-3EA8EB13F963}" srcOrd="0" destOrd="2" presId="urn:microsoft.com/office/officeart/2005/8/layout/chevron2"/>
    <dgm:cxn modelId="{E4652B6D-2633-4856-8451-7FB99D744D19}" type="presParOf" srcId="{4156C099-CD3F-422D-9793-018CC4D1E809}" destId="{4A668C69-2EC3-4D6B-B644-612E450C188F}" srcOrd="0" destOrd="0" presId="urn:microsoft.com/office/officeart/2005/8/layout/chevron2"/>
    <dgm:cxn modelId="{624F2B56-532F-4500-B3A7-5ECE3EDD547D}" type="presParOf" srcId="{4A668C69-2EC3-4D6B-B644-612E450C188F}" destId="{9E5C1AEB-141E-4E82-B096-1B373CD5C79F}" srcOrd="0" destOrd="0" presId="urn:microsoft.com/office/officeart/2005/8/layout/chevron2"/>
    <dgm:cxn modelId="{DE0410B9-B78E-4993-A8A6-2DB698112288}" type="presParOf" srcId="{4A668C69-2EC3-4D6B-B644-612E450C188F}" destId="{5A2E3218-7DDA-4F87-B4E5-3AEAAEBCB1F1}" srcOrd="1" destOrd="0" presId="urn:microsoft.com/office/officeart/2005/8/layout/chevron2"/>
    <dgm:cxn modelId="{19D814ED-5AC4-4057-B274-A7634D8E2784}" type="presParOf" srcId="{4156C099-CD3F-422D-9793-018CC4D1E809}" destId="{A93296ED-4A3E-48B4-9D14-2086F1B337F7}" srcOrd="1" destOrd="0" presId="urn:microsoft.com/office/officeart/2005/8/layout/chevron2"/>
    <dgm:cxn modelId="{DB37A841-3DD9-470F-8F21-6DB80696EF02}" type="presParOf" srcId="{4156C099-CD3F-422D-9793-018CC4D1E809}" destId="{F701E01C-C0CA-4A26-8ACD-38C56F1840D1}" srcOrd="2" destOrd="0" presId="urn:microsoft.com/office/officeart/2005/8/layout/chevron2"/>
    <dgm:cxn modelId="{7A032139-DA45-430C-9DD1-4A435D82EB72}" type="presParOf" srcId="{F701E01C-C0CA-4A26-8ACD-38C56F1840D1}" destId="{1683EFA1-C7D6-4743-AC33-342EE2B7FED5}" srcOrd="0" destOrd="0" presId="urn:microsoft.com/office/officeart/2005/8/layout/chevron2"/>
    <dgm:cxn modelId="{69A117F4-F259-469E-AA98-FF98AB483BF5}" type="presParOf" srcId="{F701E01C-C0CA-4A26-8ACD-38C56F1840D1}" destId="{D0BA2C36-862F-491D-B78C-1138D0C2C598}" srcOrd="1" destOrd="0" presId="urn:microsoft.com/office/officeart/2005/8/layout/chevron2"/>
    <dgm:cxn modelId="{B045B368-B5B6-45E8-AC19-8C017A24DAB8}" type="presParOf" srcId="{4156C099-CD3F-422D-9793-018CC4D1E809}" destId="{A583F9BE-C2F5-4B23-8BB7-83F5563E9ECD}" srcOrd="3" destOrd="0" presId="urn:microsoft.com/office/officeart/2005/8/layout/chevron2"/>
    <dgm:cxn modelId="{249F60FF-A8E6-4BCD-8553-7A434788F79B}" type="presParOf" srcId="{4156C099-CD3F-422D-9793-018CC4D1E809}" destId="{D0DBB1D4-F793-427C-B98B-6ECCFE99579F}" srcOrd="4" destOrd="0" presId="urn:microsoft.com/office/officeart/2005/8/layout/chevron2"/>
    <dgm:cxn modelId="{DA41B7E5-7F2C-453B-ADB7-08D7336E9EFC}" type="presParOf" srcId="{D0DBB1D4-F793-427C-B98B-6ECCFE99579F}" destId="{F5C806AD-9A19-4010-B340-3BC5F8CBE172}" srcOrd="0" destOrd="0" presId="urn:microsoft.com/office/officeart/2005/8/layout/chevron2"/>
    <dgm:cxn modelId="{45FC3000-A64B-4696-B1C2-04911CBACFF5}" type="presParOf" srcId="{D0DBB1D4-F793-427C-B98B-6ECCFE99579F}" destId="{FF9ABBB8-39D2-4C53-ADF6-3EA8EB13F963}"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5669C4F-8809-4D1C-96F5-B5A3B02FF411}" type="doc">
      <dgm:prSet loTypeId="urn:microsoft.com/office/officeart/2005/8/layout/radial3" loCatId="cycle" qsTypeId="urn:microsoft.com/office/officeart/2005/8/quickstyle/simple1" qsCatId="simple" csTypeId="urn:microsoft.com/office/officeart/2005/8/colors/accent1_2" csCatId="accent1" phldr="1"/>
      <dgm:spPr/>
      <dgm:t>
        <a:bodyPr/>
        <a:lstStyle/>
        <a:p>
          <a:endParaRPr lang="ro-RO"/>
        </a:p>
      </dgm:t>
    </dgm:pt>
    <dgm:pt modelId="{1B0B0BA5-A6E9-4374-A4A8-DE6BE2DF9C26}">
      <dgm:prSet phldrT="[Text]" custT="1"/>
      <dgm:spPr/>
      <dgm:t>
        <a:bodyPr/>
        <a:lstStyle/>
        <a:p>
          <a:r>
            <a:rPr lang="ro-RO" sz="2000" dirty="0" smtClean="0"/>
            <a:t>Servic</a:t>
          </a:r>
          <a:r>
            <a:rPr lang="en-US" sz="2000" dirty="0" err="1" smtClean="0"/>
            <a:t>es</a:t>
          </a:r>
          <a:endParaRPr lang="ro-RO" sz="2000" dirty="0" smtClean="0"/>
        </a:p>
        <a:p>
          <a:r>
            <a:rPr lang="ro-RO" sz="2000" dirty="0" smtClean="0"/>
            <a:t>CALL CENTER (</a:t>
          </a:r>
          <a:r>
            <a:rPr lang="en-US" sz="2000" dirty="0" smtClean="0"/>
            <a:t>since </a:t>
          </a:r>
          <a:r>
            <a:rPr lang="ro-RO" sz="2000" dirty="0" smtClean="0"/>
            <a:t>2005)</a:t>
          </a:r>
          <a:endParaRPr lang="ro-RO" sz="2000" dirty="0"/>
        </a:p>
      </dgm:t>
    </dgm:pt>
    <dgm:pt modelId="{1887937A-4EF8-49C0-BCFA-1D74EE25B2F7}" type="parTrans" cxnId="{7BCF100D-74E5-4F3F-BC45-C8E99CFE0F8D}">
      <dgm:prSet/>
      <dgm:spPr/>
      <dgm:t>
        <a:bodyPr/>
        <a:lstStyle/>
        <a:p>
          <a:endParaRPr lang="ro-RO"/>
        </a:p>
      </dgm:t>
    </dgm:pt>
    <dgm:pt modelId="{35CE075C-25B3-4884-B888-AF656DD1895B}" type="sibTrans" cxnId="{7BCF100D-74E5-4F3F-BC45-C8E99CFE0F8D}">
      <dgm:prSet/>
      <dgm:spPr/>
      <dgm:t>
        <a:bodyPr/>
        <a:lstStyle/>
        <a:p>
          <a:endParaRPr lang="ro-RO"/>
        </a:p>
      </dgm:t>
    </dgm:pt>
    <dgm:pt modelId="{302A48B8-1D8D-49D8-AFFA-39EEE5C48C12}">
      <dgm:prSet phldrT="[Text]"/>
      <dgm:spPr/>
      <dgm:t>
        <a:bodyPr/>
        <a:lstStyle/>
        <a:p>
          <a:r>
            <a:rPr lang="en-US" dirty="0" err="1" smtClean="0"/>
            <a:t>Watermeter</a:t>
          </a:r>
          <a:r>
            <a:rPr lang="en-US" dirty="0" smtClean="0"/>
            <a:t> indexes</a:t>
          </a:r>
          <a:endParaRPr lang="ro-RO" dirty="0"/>
        </a:p>
      </dgm:t>
    </dgm:pt>
    <dgm:pt modelId="{9870D78E-EA65-4291-83BA-F68D60740F57}" type="parTrans" cxnId="{8C944AB1-B17E-4E09-9EAC-B2EF43F0ED9A}">
      <dgm:prSet/>
      <dgm:spPr/>
      <dgm:t>
        <a:bodyPr/>
        <a:lstStyle/>
        <a:p>
          <a:endParaRPr lang="ro-RO"/>
        </a:p>
      </dgm:t>
    </dgm:pt>
    <dgm:pt modelId="{2079E7E0-5DAA-4299-A6DA-390FA9C3A1A9}" type="sibTrans" cxnId="{8C944AB1-B17E-4E09-9EAC-B2EF43F0ED9A}">
      <dgm:prSet/>
      <dgm:spPr/>
      <dgm:t>
        <a:bodyPr/>
        <a:lstStyle/>
        <a:p>
          <a:endParaRPr lang="ro-RO"/>
        </a:p>
      </dgm:t>
    </dgm:pt>
    <dgm:pt modelId="{46F84827-1BD9-4240-A829-68D105917EE6}">
      <dgm:prSet phldrT="[Text]"/>
      <dgm:spPr/>
      <dgm:t>
        <a:bodyPr/>
        <a:lstStyle/>
        <a:p>
          <a:r>
            <a:rPr lang="en-US" dirty="0" smtClean="0"/>
            <a:t>Repairs requests</a:t>
          </a:r>
          <a:endParaRPr lang="ro-RO" dirty="0"/>
        </a:p>
      </dgm:t>
    </dgm:pt>
    <dgm:pt modelId="{8A12A944-D3AE-4ADF-A52B-58E653391D8B}" type="parTrans" cxnId="{278E8E96-6321-4266-B801-998B2FBA51C3}">
      <dgm:prSet/>
      <dgm:spPr/>
      <dgm:t>
        <a:bodyPr/>
        <a:lstStyle/>
        <a:p>
          <a:endParaRPr lang="ro-RO"/>
        </a:p>
      </dgm:t>
    </dgm:pt>
    <dgm:pt modelId="{3285C7CB-6D3A-4074-85F0-97B49BF8B2BD}" type="sibTrans" cxnId="{278E8E96-6321-4266-B801-998B2FBA51C3}">
      <dgm:prSet/>
      <dgm:spPr/>
      <dgm:t>
        <a:bodyPr/>
        <a:lstStyle/>
        <a:p>
          <a:endParaRPr lang="ro-RO"/>
        </a:p>
      </dgm:t>
    </dgm:pt>
    <dgm:pt modelId="{BA23975E-7D0B-48D4-9E99-C32A4D03265E}">
      <dgm:prSet phldrT="[Text]"/>
      <dgm:spPr/>
      <dgm:t>
        <a:bodyPr/>
        <a:lstStyle/>
        <a:p>
          <a:r>
            <a:rPr lang="en-US" dirty="0" smtClean="0"/>
            <a:t>Requests for new connections</a:t>
          </a:r>
          <a:endParaRPr lang="ro-RO" dirty="0"/>
        </a:p>
      </dgm:t>
    </dgm:pt>
    <dgm:pt modelId="{F9148537-B179-401E-B36F-FBA0019CC226}" type="parTrans" cxnId="{1A31AFB2-7D16-47AC-B0B2-9CC300818B42}">
      <dgm:prSet/>
      <dgm:spPr/>
      <dgm:t>
        <a:bodyPr/>
        <a:lstStyle/>
        <a:p>
          <a:endParaRPr lang="ro-RO"/>
        </a:p>
      </dgm:t>
    </dgm:pt>
    <dgm:pt modelId="{BC7AA723-9943-48D6-8ADB-9C28408950B0}" type="sibTrans" cxnId="{1A31AFB2-7D16-47AC-B0B2-9CC300818B42}">
      <dgm:prSet/>
      <dgm:spPr/>
      <dgm:t>
        <a:bodyPr/>
        <a:lstStyle/>
        <a:p>
          <a:endParaRPr lang="ro-RO"/>
        </a:p>
      </dgm:t>
    </dgm:pt>
    <dgm:pt modelId="{A27893B2-3E0A-4687-A78D-87F8A4D41481}">
      <dgm:prSet phldrT="[Text]"/>
      <dgm:spPr/>
      <dgm:t>
        <a:bodyPr/>
        <a:lstStyle/>
        <a:p>
          <a:r>
            <a:rPr lang="en-US" dirty="0" smtClean="0"/>
            <a:t>C</a:t>
          </a:r>
          <a:r>
            <a:rPr lang="ro-RO" dirty="0" smtClean="0"/>
            <a:t>ontract</a:t>
          </a:r>
          <a:r>
            <a:rPr lang="en-US" dirty="0" smtClean="0"/>
            <a:t> signing </a:t>
          </a:r>
          <a:endParaRPr lang="ro-RO" dirty="0"/>
        </a:p>
      </dgm:t>
    </dgm:pt>
    <dgm:pt modelId="{1A42811A-4123-4A33-A02A-61BF43FC8FA7}" type="parTrans" cxnId="{8FF230EF-65B3-4E19-8FA0-7E1B09866A4F}">
      <dgm:prSet/>
      <dgm:spPr/>
      <dgm:t>
        <a:bodyPr/>
        <a:lstStyle/>
        <a:p>
          <a:endParaRPr lang="ro-RO"/>
        </a:p>
      </dgm:t>
    </dgm:pt>
    <dgm:pt modelId="{6FC7529B-3F21-496A-8FE8-97F79D567562}" type="sibTrans" cxnId="{8FF230EF-65B3-4E19-8FA0-7E1B09866A4F}">
      <dgm:prSet/>
      <dgm:spPr/>
      <dgm:t>
        <a:bodyPr/>
        <a:lstStyle/>
        <a:p>
          <a:endParaRPr lang="ro-RO"/>
        </a:p>
      </dgm:t>
    </dgm:pt>
    <dgm:pt modelId="{FE6724B8-BBCB-4051-A8C4-A449E45116D5}">
      <dgm:prSet/>
      <dgm:spPr/>
      <dgm:t>
        <a:bodyPr/>
        <a:lstStyle/>
        <a:p>
          <a:r>
            <a:rPr lang="ro-RO" dirty="0" smtClean="0"/>
            <a:t>Info</a:t>
          </a:r>
          <a:r>
            <a:rPr lang="en-US" dirty="0" smtClean="0"/>
            <a:t> on invoices , </a:t>
          </a:r>
          <a:r>
            <a:rPr lang="ro-RO" dirty="0" smtClean="0"/>
            <a:t>contract</a:t>
          </a:r>
          <a:r>
            <a:rPr lang="en-US" dirty="0" smtClean="0"/>
            <a:t>s</a:t>
          </a:r>
          <a:r>
            <a:rPr lang="ro-RO" dirty="0" smtClean="0"/>
            <a:t> </a:t>
          </a:r>
          <a:endParaRPr lang="ro-RO" dirty="0"/>
        </a:p>
      </dgm:t>
    </dgm:pt>
    <dgm:pt modelId="{24A72DD5-FA32-47BA-BD1B-6B3B05DF3E86}" type="parTrans" cxnId="{A23AA2A7-E228-4F5D-A0F5-E37858C57C1D}">
      <dgm:prSet/>
      <dgm:spPr/>
      <dgm:t>
        <a:bodyPr/>
        <a:lstStyle/>
        <a:p>
          <a:endParaRPr lang="ro-RO"/>
        </a:p>
      </dgm:t>
    </dgm:pt>
    <dgm:pt modelId="{0DB92D5F-6FE8-49E7-A75E-69B9EE0F9F16}" type="sibTrans" cxnId="{A23AA2A7-E228-4F5D-A0F5-E37858C57C1D}">
      <dgm:prSet/>
      <dgm:spPr/>
      <dgm:t>
        <a:bodyPr/>
        <a:lstStyle/>
        <a:p>
          <a:endParaRPr lang="ro-RO"/>
        </a:p>
      </dgm:t>
    </dgm:pt>
    <dgm:pt modelId="{CD2A60ED-CCF3-420D-9539-C746283E3142}">
      <dgm:prSet/>
      <dgm:spPr/>
      <dgm:t>
        <a:bodyPr/>
        <a:lstStyle/>
        <a:p>
          <a:r>
            <a:rPr lang="en-US" dirty="0" smtClean="0"/>
            <a:t>Permits/approvals</a:t>
          </a:r>
          <a:endParaRPr lang="ro-RO" dirty="0"/>
        </a:p>
      </dgm:t>
    </dgm:pt>
    <dgm:pt modelId="{B35E2A52-6839-4997-BE2D-088CC5A4C9C7}" type="parTrans" cxnId="{92F548AA-E9FD-4D60-ACD6-845E23C22081}">
      <dgm:prSet/>
      <dgm:spPr/>
      <dgm:t>
        <a:bodyPr/>
        <a:lstStyle/>
        <a:p>
          <a:endParaRPr lang="ro-RO"/>
        </a:p>
      </dgm:t>
    </dgm:pt>
    <dgm:pt modelId="{AA61F75C-5A59-422D-B3D0-4CFC788540E4}" type="sibTrans" cxnId="{92F548AA-E9FD-4D60-ACD6-845E23C22081}">
      <dgm:prSet/>
      <dgm:spPr/>
      <dgm:t>
        <a:bodyPr/>
        <a:lstStyle/>
        <a:p>
          <a:endParaRPr lang="ro-RO"/>
        </a:p>
      </dgm:t>
    </dgm:pt>
    <dgm:pt modelId="{184390CF-4F7C-4C37-B43D-E840A58B7621}">
      <dgm:prSet/>
      <dgm:spPr/>
      <dgm:t>
        <a:bodyPr/>
        <a:lstStyle/>
        <a:p>
          <a:r>
            <a:rPr lang="en-US" dirty="0" smtClean="0"/>
            <a:t>Processing of various complaints</a:t>
          </a:r>
          <a:endParaRPr lang="ro-RO" dirty="0"/>
        </a:p>
      </dgm:t>
    </dgm:pt>
    <dgm:pt modelId="{6767679A-5D21-454D-8009-9632A3F479D0}" type="parTrans" cxnId="{5D428DD1-8686-42A6-8F9C-8FC234E5CF93}">
      <dgm:prSet/>
      <dgm:spPr/>
      <dgm:t>
        <a:bodyPr/>
        <a:lstStyle/>
        <a:p>
          <a:endParaRPr lang="ro-RO"/>
        </a:p>
      </dgm:t>
    </dgm:pt>
    <dgm:pt modelId="{57834201-1CD5-4A83-B780-8A2F2AE2B9CF}" type="sibTrans" cxnId="{5D428DD1-8686-42A6-8F9C-8FC234E5CF93}">
      <dgm:prSet/>
      <dgm:spPr/>
      <dgm:t>
        <a:bodyPr/>
        <a:lstStyle/>
        <a:p>
          <a:endParaRPr lang="ro-RO"/>
        </a:p>
      </dgm:t>
    </dgm:pt>
    <dgm:pt modelId="{BE44F162-2786-4EBE-BFD5-7DA60640A632}">
      <dgm:prSet/>
      <dgm:spPr/>
      <dgm:t>
        <a:bodyPr/>
        <a:lstStyle/>
        <a:p>
          <a:r>
            <a:rPr lang="en-US" dirty="0" smtClean="0"/>
            <a:t>Counseling for decreasing of water consumption</a:t>
          </a:r>
          <a:endParaRPr lang="ro-RO" dirty="0"/>
        </a:p>
      </dgm:t>
    </dgm:pt>
    <dgm:pt modelId="{E943947B-169E-4A9C-99E7-464596F73D52}" type="parTrans" cxnId="{CBC824F2-7A19-406D-A37D-517EC9F17CAA}">
      <dgm:prSet/>
      <dgm:spPr/>
      <dgm:t>
        <a:bodyPr/>
        <a:lstStyle/>
        <a:p>
          <a:endParaRPr lang="ro-RO"/>
        </a:p>
      </dgm:t>
    </dgm:pt>
    <dgm:pt modelId="{E59000DF-9B96-4CEC-9099-E3143137A78A}" type="sibTrans" cxnId="{CBC824F2-7A19-406D-A37D-517EC9F17CAA}">
      <dgm:prSet/>
      <dgm:spPr/>
      <dgm:t>
        <a:bodyPr/>
        <a:lstStyle/>
        <a:p>
          <a:endParaRPr lang="ro-RO"/>
        </a:p>
      </dgm:t>
    </dgm:pt>
    <dgm:pt modelId="{8F4AA528-D840-46AD-BAEA-0E95327E242C}" type="pres">
      <dgm:prSet presAssocID="{65669C4F-8809-4D1C-96F5-B5A3B02FF411}" presName="composite" presStyleCnt="0">
        <dgm:presLayoutVars>
          <dgm:chMax val="1"/>
          <dgm:dir/>
          <dgm:resizeHandles val="exact"/>
        </dgm:presLayoutVars>
      </dgm:prSet>
      <dgm:spPr/>
      <dgm:t>
        <a:bodyPr/>
        <a:lstStyle/>
        <a:p>
          <a:endParaRPr lang="ro-RO"/>
        </a:p>
      </dgm:t>
    </dgm:pt>
    <dgm:pt modelId="{61D787F3-CDF7-479E-BB17-075EDB1F0988}" type="pres">
      <dgm:prSet presAssocID="{65669C4F-8809-4D1C-96F5-B5A3B02FF411}" presName="radial" presStyleCnt="0">
        <dgm:presLayoutVars>
          <dgm:animLvl val="ctr"/>
        </dgm:presLayoutVars>
      </dgm:prSet>
      <dgm:spPr/>
    </dgm:pt>
    <dgm:pt modelId="{110301CA-CF11-4C1D-9455-C8E5BE984C89}" type="pres">
      <dgm:prSet presAssocID="{1B0B0BA5-A6E9-4374-A4A8-DE6BE2DF9C26}" presName="centerShape" presStyleLbl="vennNode1" presStyleIdx="0" presStyleCnt="9"/>
      <dgm:spPr/>
      <dgm:t>
        <a:bodyPr/>
        <a:lstStyle/>
        <a:p>
          <a:endParaRPr lang="ro-RO"/>
        </a:p>
      </dgm:t>
    </dgm:pt>
    <dgm:pt modelId="{9936A191-DD19-43DB-97E6-4128FBE82D7B}" type="pres">
      <dgm:prSet presAssocID="{302A48B8-1D8D-49D8-AFFA-39EEE5C48C12}" presName="node" presStyleLbl="vennNode1" presStyleIdx="1" presStyleCnt="9">
        <dgm:presLayoutVars>
          <dgm:bulletEnabled val="1"/>
        </dgm:presLayoutVars>
      </dgm:prSet>
      <dgm:spPr/>
      <dgm:t>
        <a:bodyPr/>
        <a:lstStyle/>
        <a:p>
          <a:endParaRPr lang="ro-RO"/>
        </a:p>
      </dgm:t>
    </dgm:pt>
    <dgm:pt modelId="{D17D402F-E1E0-43EF-825C-9EB6B6284051}" type="pres">
      <dgm:prSet presAssocID="{46F84827-1BD9-4240-A829-68D105917EE6}" presName="node" presStyleLbl="vennNode1" presStyleIdx="2" presStyleCnt="9">
        <dgm:presLayoutVars>
          <dgm:bulletEnabled val="1"/>
        </dgm:presLayoutVars>
      </dgm:prSet>
      <dgm:spPr/>
      <dgm:t>
        <a:bodyPr/>
        <a:lstStyle/>
        <a:p>
          <a:endParaRPr lang="ro-RO"/>
        </a:p>
      </dgm:t>
    </dgm:pt>
    <dgm:pt modelId="{63CE3D9D-A438-4C6E-9432-DF2863D45F54}" type="pres">
      <dgm:prSet presAssocID="{BA23975E-7D0B-48D4-9E99-C32A4D03265E}" presName="node" presStyleLbl="vennNode1" presStyleIdx="3" presStyleCnt="9">
        <dgm:presLayoutVars>
          <dgm:bulletEnabled val="1"/>
        </dgm:presLayoutVars>
      </dgm:prSet>
      <dgm:spPr/>
      <dgm:t>
        <a:bodyPr/>
        <a:lstStyle/>
        <a:p>
          <a:endParaRPr lang="ro-RO"/>
        </a:p>
      </dgm:t>
    </dgm:pt>
    <dgm:pt modelId="{E974F324-D5DF-45D8-AED2-FE28E7202A2B}" type="pres">
      <dgm:prSet presAssocID="{FE6724B8-BBCB-4051-A8C4-A449E45116D5}" presName="node" presStyleLbl="vennNode1" presStyleIdx="4" presStyleCnt="9">
        <dgm:presLayoutVars>
          <dgm:bulletEnabled val="1"/>
        </dgm:presLayoutVars>
      </dgm:prSet>
      <dgm:spPr/>
      <dgm:t>
        <a:bodyPr/>
        <a:lstStyle/>
        <a:p>
          <a:endParaRPr lang="ro-RO"/>
        </a:p>
      </dgm:t>
    </dgm:pt>
    <dgm:pt modelId="{A98CE3F1-5BF9-4A44-90EF-6F55576321DE}" type="pres">
      <dgm:prSet presAssocID="{CD2A60ED-CCF3-420D-9539-C746283E3142}" presName="node" presStyleLbl="vennNode1" presStyleIdx="5" presStyleCnt="9">
        <dgm:presLayoutVars>
          <dgm:bulletEnabled val="1"/>
        </dgm:presLayoutVars>
      </dgm:prSet>
      <dgm:spPr/>
      <dgm:t>
        <a:bodyPr/>
        <a:lstStyle/>
        <a:p>
          <a:endParaRPr lang="ro-RO"/>
        </a:p>
      </dgm:t>
    </dgm:pt>
    <dgm:pt modelId="{EC12F55E-7DC9-4047-B3CB-B707FF23BAF5}" type="pres">
      <dgm:prSet presAssocID="{184390CF-4F7C-4C37-B43D-E840A58B7621}" presName="node" presStyleLbl="vennNode1" presStyleIdx="6" presStyleCnt="9">
        <dgm:presLayoutVars>
          <dgm:bulletEnabled val="1"/>
        </dgm:presLayoutVars>
      </dgm:prSet>
      <dgm:spPr/>
      <dgm:t>
        <a:bodyPr/>
        <a:lstStyle/>
        <a:p>
          <a:endParaRPr lang="ro-RO"/>
        </a:p>
      </dgm:t>
    </dgm:pt>
    <dgm:pt modelId="{A9DBEBDE-0C17-415E-AAFC-8AAB54307ACE}" type="pres">
      <dgm:prSet presAssocID="{BE44F162-2786-4EBE-BFD5-7DA60640A632}" presName="node" presStyleLbl="vennNode1" presStyleIdx="7" presStyleCnt="9">
        <dgm:presLayoutVars>
          <dgm:bulletEnabled val="1"/>
        </dgm:presLayoutVars>
      </dgm:prSet>
      <dgm:spPr/>
      <dgm:t>
        <a:bodyPr/>
        <a:lstStyle/>
        <a:p>
          <a:endParaRPr lang="ro-RO"/>
        </a:p>
      </dgm:t>
    </dgm:pt>
    <dgm:pt modelId="{5E4F4036-5DD6-48B9-85BA-B28A826A96CF}" type="pres">
      <dgm:prSet presAssocID="{A27893B2-3E0A-4687-A78D-87F8A4D41481}" presName="node" presStyleLbl="vennNode1" presStyleIdx="8" presStyleCnt="9">
        <dgm:presLayoutVars>
          <dgm:bulletEnabled val="1"/>
        </dgm:presLayoutVars>
      </dgm:prSet>
      <dgm:spPr/>
      <dgm:t>
        <a:bodyPr/>
        <a:lstStyle/>
        <a:p>
          <a:endParaRPr lang="ro-RO"/>
        </a:p>
      </dgm:t>
    </dgm:pt>
  </dgm:ptLst>
  <dgm:cxnLst>
    <dgm:cxn modelId="{0AACE71D-9F02-40C7-AECF-EDBBD8C75A06}" type="presOf" srcId="{BA23975E-7D0B-48D4-9E99-C32A4D03265E}" destId="{63CE3D9D-A438-4C6E-9432-DF2863D45F54}" srcOrd="0" destOrd="0" presId="urn:microsoft.com/office/officeart/2005/8/layout/radial3"/>
    <dgm:cxn modelId="{5D428DD1-8686-42A6-8F9C-8FC234E5CF93}" srcId="{1B0B0BA5-A6E9-4374-A4A8-DE6BE2DF9C26}" destId="{184390CF-4F7C-4C37-B43D-E840A58B7621}" srcOrd="5" destOrd="0" parTransId="{6767679A-5D21-454D-8009-9632A3F479D0}" sibTransId="{57834201-1CD5-4A83-B780-8A2F2AE2B9CF}"/>
    <dgm:cxn modelId="{40399928-1BFD-48CA-8695-9E6D187691C5}" type="presOf" srcId="{BE44F162-2786-4EBE-BFD5-7DA60640A632}" destId="{A9DBEBDE-0C17-415E-AAFC-8AAB54307ACE}" srcOrd="0" destOrd="0" presId="urn:microsoft.com/office/officeart/2005/8/layout/radial3"/>
    <dgm:cxn modelId="{D16E386B-09FE-4BB2-BCA8-55E47913B8A0}" type="presOf" srcId="{184390CF-4F7C-4C37-B43D-E840A58B7621}" destId="{EC12F55E-7DC9-4047-B3CB-B707FF23BAF5}" srcOrd="0" destOrd="0" presId="urn:microsoft.com/office/officeart/2005/8/layout/radial3"/>
    <dgm:cxn modelId="{92F548AA-E9FD-4D60-ACD6-845E23C22081}" srcId="{1B0B0BA5-A6E9-4374-A4A8-DE6BE2DF9C26}" destId="{CD2A60ED-CCF3-420D-9539-C746283E3142}" srcOrd="4" destOrd="0" parTransId="{B35E2A52-6839-4997-BE2D-088CC5A4C9C7}" sibTransId="{AA61F75C-5A59-422D-B3D0-4CFC788540E4}"/>
    <dgm:cxn modelId="{8FF230EF-65B3-4E19-8FA0-7E1B09866A4F}" srcId="{1B0B0BA5-A6E9-4374-A4A8-DE6BE2DF9C26}" destId="{A27893B2-3E0A-4687-A78D-87F8A4D41481}" srcOrd="7" destOrd="0" parTransId="{1A42811A-4123-4A33-A02A-61BF43FC8FA7}" sibTransId="{6FC7529B-3F21-496A-8FE8-97F79D567562}"/>
    <dgm:cxn modelId="{3C063E76-1A89-4349-B2B8-6980B5F4FA33}" type="presOf" srcId="{A27893B2-3E0A-4687-A78D-87F8A4D41481}" destId="{5E4F4036-5DD6-48B9-85BA-B28A826A96CF}" srcOrd="0" destOrd="0" presId="urn:microsoft.com/office/officeart/2005/8/layout/radial3"/>
    <dgm:cxn modelId="{D2ED2584-3CAD-48BE-BA1E-F8753EF26CA1}" type="presOf" srcId="{CD2A60ED-CCF3-420D-9539-C746283E3142}" destId="{A98CE3F1-5BF9-4A44-90EF-6F55576321DE}" srcOrd="0" destOrd="0" presId="urn:microsoft.com/office/officeart/2005/8/layout/radial3"/>
    <dgm:cxn modelId="{8C944AB1-B17E-4E09-9EAC-B2EF43F0ED9A}" srcId="{1B0B0BA5-A6E9-4374-A4A8-DE6BE2DF9C26}" destId="{302A48B8-1D8D-49D8-AFFA-39EEE5C48C12}" srcOrd="0" destOrd="0" parTransId="{9870D78E-EA65-4291-83BA-F68D60740F57}" sibTransId="{2079E7E0-5DAA-4299-A6DA-390FA9C3A1A9}"/>
    <dgm:cxn modelId="{4325F902-8DAB-44A4-8088-E67F831B79BB}" type="presOf" srcId="{46F84827-1BD9-4240-A829-68D105917EE6}" destId="{D17D402F-E1E0-43EF-825C-9EB6B6284051}" srcOrd="0" destOrd="0" presId="urn:microsoft.com/office/officeart/2005/8/layout/radial3"/>
    <dgm:cxn modelId="{6D978D36-C74C-4594-99BA-D0C59C7026C1}" type="presOf" srcId="{FE6724B8-BBCB-4051-A8C4-A449E45116D5}" destId="{E974F324-D5DF-45D8-AED2-FE28E7202A2B}" srcOrd="0" destOrd="0" presId="urn:microsoft.com/office/officeart/2005/8/layout/radial3"/>
    <dgm:cxn modelId="{AE9C22D4-6460-4A93-A51C-D192DBF59194}" type="presOf" srcId="{302A48B8-1D8D-49D8-AFFA-39EEE5C48C12}" destId="{9936A191-DD19-43DB-97E6-4128FBE82D7B}" srcOrd="0" destOrd="0" presId="urn:microsoft.com/office/officeart/2005/8/layout/radial3"/>
    <dgm:cxn modelId="{3ED98355-D5EC-4B9C-92AC-D8631D236A93}" type="presOf" srcId="{1B0B0BA5-A6E9-4374-A4A8-DE6BE2DF9C26}" destId="{110301CA-CF11-4C1D-9455-C8E5BE984C89}" srcOrd="0" destOrd="0" presId="urn:microsoft.com/office/officeart/2005/8/layout/radial3"/>
    <dgm:cxn modelId="{A23AA2A7-E228-4F5D-A0F5-E37858C57C1D}" srcId="{1B0B0BA5-A6E9-4374-A4A8-DE6BE2DF9C26}" destId="{FE6724B8-BBCB-4051-A8C4-A449E45116D5}" srcOrd="3" destOrd="0" parTransId="{24A72DD5-FA32-47BA-BD1B-6B3B05DF3E86}" sibTransId="{0DB92D5F-6FE8-49E7-A75E-69B9EE0F9F16}"/>
    <dgm:cxn modelId="{E3E63F91-B4D1-48C7-877F-EA20724DFEA3}" type="presOf" srcId="{65669C4F-8809-4D1C-96F5-B5A3B02FF411}" destId="{8F4AA528-D840-46AD-BAEA-0E95327E242C}" srcOrd="0" destOrd="0" presId="urn:microsoft.com/office/officeart/2005/8/layout/radial3"/>
    <dgm:cxn modelId="{1A31AFB2-7D16-47AC-B0B2-9CC300818B42}" srcId="{1B0B0BA5-A6E9-4374-A4A8-DE6BE2DF9C26}" destId="{BA23975E-7D0B-48D4-9E99-C32A4D03265E}" srcOrd="2" destOrd="0" parTransId="{F9148537-B179-401E-B36F-FBA0019CC226}" sibTransId="{BC7AA723-9943-48D6-8ADB-9C28408950B0}"/>
    <dgm:cxn modelId="{CBC824F2-7A19-406D-A37D-517EC9F17CAA}" srcId="{1B0B0BA5-A6E9-4374-A4A8-DE6BE2DF9C26}" destId="{BE44F162-2786-4EBE-BFD5-7DA60640A632}" srcOrd="6" destOrd="0" parTransId="{E943947B-169E-4A9C-99E7-464596F73D52}" sibTransId="{E59000DF-9B96-4CEC-9099-E3143137A78A}"/>
    <dgm:cxn modelId="{278E8E96-6321-4266-B801-998B2FBA51C3}" srcId="{1B0B0BA5-A6E9-4374-A4A8-DE6BE2DF9C26}" destId="{46F84827-1BD9-4240-A829-68D105917EE6}" srcOrd="1" destOrd="0" parTransId="{8A12A944-D3AE-4ADF-A52B-58E653391D8B}" sibTransId="{3285C7CB-6D3A-4074-85F0-97B49BF8B2BD}"/>
    <dgm:cxn modelId="{7BCF100D-74E5-4F3F-BC45-C8E99CFE0F8D}" srcId="{65669C4F-8809-4D1C-96F5-B5A3B02FF411}" destId="{1B0B0BA5-A6E9-4374-A4A8-DE6BE2DF9C26}" srcOrd="0" destOrd="0" parTransId="{1887937A-4EF8-49C0-BCFA-1D74EE25B2F7}" sibTransId="{35CE075C-25B3-4884-B888-AF656DD1895B}"/>
    <dgm:cxn modelId="{7F3E3C61-A01A-4E2D-A3FB-E47923C5360E}" type="presParOf" srcId="{8F4AA528-D840-46AD-BAEA-0E95327E242C}" destId="{61D787F3-CDF7-479E-BB17-075EDB1F0988}" srcOrd="0" destOrd="0" presId="urn:microsoft.com/office/officeart/2005/8/layout/radial3"/>
    <dgm:cxn modelId="{371CEF83-C170-4B32-B851-8C45C7036AF7}" type="presParOf" srcId="{61D787F3-CDF7-479E-BB17-075EDB1F0988}" destId="{110301CA-CF11-4C1D-9455-C8E5BE984C89}" srcOrd="0" destOrd="0" presId="urn:microsoft.com/office/officeart/2005/8/layout/radial3"/>
    <dgm:cxn modelId="{CE153F94-61C2-4D8B-B098-CFB384E59E0B}" type="presParOf" srcId="{61D787F3-CDF7-479E-BB17-075EDB1F0988}" destId="{9936A191-DD19-43DB-97E6-4128FBE82D7B}" srcOrd="1" destOrd="0" presId="urn:microsoft.com/office/officeart/2005/8/layout/radial3"/>
    <dgm:cxn modelId="{26E5A85E-3129-4093-8095-7B7DFA032B6E}" type="presParOf" srcId="{61D787F3-CDF7-479E-BB17-075EDB1F0988}" destId="{D17D402F-E1E0-43EF-825C-9EB6B6284051}" srcOrd="2" destOrd="0" presId="urn:microsoft.com/office/officeart/2005/8/layout/radial3"/>
    <dgm:cxn modelId="{4C474C54-A894-407A-9B32-2C637166FA13}" type="presParOf" srcId="{61D787F3-CDF7-479E-BB17-075EDB1F0988}" destId="{63CE3D9D-A438-4C6E-9432-DF2863D45F54}" srcOrd="3" destOrd="0" presId="urn:microsoft.com/office/officeart/2005/8/layout/radial3"/>
    <dgm:cxn modelId="{2C7EBE08-8A4A-4F91-9191-AD59D87D8D99}" type="presParOf" srcId="{61D787F3-CDF7-479E-BB17-075EDB1F0988}" destId="{E974F324-D5DF-45D8-AED2-FE28E7202A2B}" srcOrd="4" destOrd="0" presId="urn:microsoft.com/office/officeart/2005/8/layout/radial3"/>
    <dgm:cxn modelId="{95991600-277C-4FFD-8A1B-8BB69765EADB}" type="presParOf" srcId="{61D787F3-CDF7-479E-BB17-075EDB1F0988}" destId="{A98CE3F1-5BF9-4A44-90EF-6F55576321DE}" srcOrd="5" destOrd="0" presId="urn:microsoft.com/office/officeart/2005/8/layout/radial3"/>
    <dgm:cxn modelId="{41C73AFF-2EC2-49CA-A706-3A9F9FF8BBA6}" type="presParOf" srcId="{61D787F3-CDF7-479E-BB17-075EDB1F0988}" destId="{EC12F55E-7DC9-4047-B3CB-B707FF23BAF5}" srcOrd="6" destOrd="0" presId="urn:microsoft.com/office/officeart/2005/8/layout/radial3"/>
    <dgm:cxn modelId="{9E5B951A-B4C9-4453-9250-A21F8C559BF9}" type="presParOf" srcId="{61D787F3-CDF7-479E-BB17-075EDB1F0988}" destId="{A9DBEBDE-0C17-415E-AAFC-8AAB54307ACE}" srcOrd="7" destOrd="0" presId="urn:microsoft.com/office/officeart/2005/8/layout/radial3"/>
    <dgm:cxn modelId="{75B2F2B9-C42A-470B-B234-ECFB23754055}" type="presParOf" srcId="{61D787F3-CDF7-479E-BB17-075EDB1F0988}" destId="{5E4F4036-5DD6-48B9-85BA-B28A826A96CF}" srcOrd="8" destOrd="0" presId="urn:microsoft.com/office/officeart/2005/8/layout/radial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10501E1-C9EF-4DFF-A5BB-BFBA28779A2F}" type="doc">
      <dgm:prSet loTypeId="urn:microsoft.com/office/officeart/2005/8/layout/arrow2" loCatId="process" qsTypeId="urn:microsoft.com/office/officeart/2005/8/quickstyle/simple1" qsCatId="simple" csTypeId="urn:microsoft.com/office/officeart/2005/8/colors/accent1_2" csCatId="accent1" phldr="1"/>
      <dgm:spPr/>
      <dgm:t>
        <a:bodyPr/>
        <a:lstStyle/>
        <a:p>
          <a:endParaRPr lang="ro-RO"/>
        </a:p>
      </dgm:t>
    </dgm:pt>
    <dgm:pt modelId="{327E7A54-A4FB-43E7-9DEC-D276D880CCB1}">
      <dgm:prSet phldrT="[Text]" custT="1"/>
      <dgm:spPr/>
      <dgm:t>
        <a:bodyPr/>
        <a:lstStyle/>
        <a:p>
          <a:r>
            <a:rPr lang="en-US" sz="1600" dirty="0" smtClean="0"/>
            <a:t>PR Office </a:t>
          </a:r>
          <a:endParaRPr lang="ro-RO" sz="1600" dirty="0"/>
        </a:p>
      </dgm:t>
    </dgm:pt>
    <dgm:pt modelId="{574155F4-0BEB-4289-99E4-B3F27C971F65}" type="parTrans" cxnId="{255B6580-A9A0-4695-9D90-70D9391177C8}">
      <dgm:prSet/>
      <dgm:spPr/>
      <dgm:t>
        <a:bodyPr/>
        <a:lstStyle/>
        <a:p>
          <a:endParaRPr lang="ro-RO"/>
        </a:p>
      </dgm:t>
    </dgm:pt>
    <dgm:pt modelId="{5F867B7D-BF61-4519-918B-1598A6E3187D}" type="sibTrans" cxnId="{255B6580-A9A0-4695-9D90-70D9391177C8}">
      <dgm:prSet/>
      <dgm:spPr/>
      <dgm:t>
        <a:bodyPr/>
        <a:lstStyle/>
        <a:p>
          <a:endParaRPr lang="ro-RO"/>
        </a:p>
      </dgm:t>
    </dgm:pt>
    <dgm:pt modelId="{422635E0-1E3B-4A8B-BAEC-A34BB782C319}">
      <dgm:prSet phldrT="[Text]" custT="1"/>
      <dgm:spPr/>
      <dgm:t>
        <a:bodyPr/>
        <a:lstStyle/>
        <a:p>
          <a:r>
            <a:rPr lang="ro-RO" sz="1400" dirty="0" smtClean="0"/>
            <a:t>CALL CENTER</a:t>
          </a:r>
        </a:p>
        <a:p>
          <a:r>
            <a:rPr lang="ro-RO" sz="1400" dirty="0" smtClean="0"/>
            <a:t> 24</a:t>
          </a:r>
          <a:r>
            <a:rPr lang="en-US" sz="1400" dirty="0" smtClean="0"/>
            <a:t>/24</a:t>
          </a:r>
          <a:endParaRPr lang="ro-RO" sz="1400" dirty="0"/>
        </a:p>
      </dgm:t>
    </dgm:pt>
    <dgm:pt modelId="{AA945715-C531-42A3-8328-25D008E43219}" type="parTrans" cxnId="{849D00CD-F9BA-4716-AC07-1C1A2501E22E}">
      <dgm:prSet/>
      <dgm:spPr/>
      <dgm:t>
        <a:bodyPr/>
        <a:lstStyle/>
        <a:p>
          <a:endParaRPr lang="ro-RO"/>
        </a:p>
      </dgm:t>
    </dgm:pt>
    <dgm:pt modelId="{DBC46C3B-0A0D-466F-9750-F36CE50A11DB}" type="sibTrans" cxnId="{849D00CD-F9BA-4716-AC07-1C1A2501E22E}">
      <dgm:prSet/>
      <dgm:spPr/>
      <dgm:t>
        <a:bodyPr/>
        <a:lstStyle/>
        <a:p>
          <a:endParaRPr lang="ro-RO"/>
        </a:p>
      </dgm:t>
    </dgm:pt>
    <dgm:pt modelId="{3F5228BD-3FB2-4507-8E0D-619C4D93EEFF}">
      <dgm:prSet phldrT="[Text]" custT="1"/>
      <dgm:spPr/>
      <dgm:t>
        <a:bodyPr/>
        <a:lstStyle/>
        <a:p>
          <a:r>
            <a:rPr lang="ro-RO" sz="1400" dirty="0" smtClean="0"/>
            <a:t>Tel Verde 0800808969</a:t>
          </a:r>
          <a:endParaRPr lang="ro-RO" sz="1400" dirty="0"/>
        </a:p>
      </dgm:t>
    </dgm:pt>
    <dgm:pt modelId="{B081A5CF-A1F7-46F2-A679-BC29D1A0A5F3}" type="parTrans" cxnId="{2A359B2B-CF68-42D8-A6FC-86DF257CDB66}">
      <dgm:prSet/>
      <dgm:spPr/>
      <dgm:t>
        <a:bodyPr/>
        <a:lstStyle/>
        <a:p>
          <a:endParaRPr lang="ro-RO"/>
        </a:p>
      </dgm:t>
    </dgm:pt>
    <dgm:pt modelId="{409A7DD0-F990-46F0-8486-6AC2E7CCEC58}" type="sibTrans" cxnId="{2A359B2B-CF68-42D8-A6FC-86DF257CDB66}">
      <dgm:prSet/>
      <dgm:spPr/>
      <dgm:t>
        <a:bodyPr/>
        <a:lstStyle/>
        <a:p>
          <a:endParaRPr lang="ro-RO"/>
        </a:p>
      </dgm:t>
    </dgm:pt>
    <dgm:pt modelId="{50B5283A-CA12-4530-AD8B-92173021E689}" type="pres">
      <dgm:prSet presAssocID="{110501E1-C9EF-4DFF-A5BB-BFBA28779A2F}" presName="arrowDiagram" presStyleCnt="0">
        <dgm:presLayoutVars>
          <dgm:chMax val="5"/>
          <dgm:dir/>
          <dgm:resizeHandles val="exact"/>
        </dgm:presLayoutVars>
      </dgm:prSet>
      <dgm:spPr/>
      <dgm:t>
        <a:bodyPr/>
        <a:lstStyle/>
        <a:p>
          <a:endParaRPr lang="ro-RO"/>
        </a:p>
      </dgm:t>
    </dgm:pt>
    <dgm:pt modelId="{533672B1-EF1B-4A76-A49F-498DA543D26D}" type="pres">
      <dgm:prSet presAssocID="{110501E1-C9EF-4DFF-A5BB-BFBA28779A2F}" presName="arrow" presStyleLbl="bgShp" presStyleIdx="0" presStyleCnt="1" custAng="0"/>
      <dgm:spPr/>
    </dgm:pt>
    <dgm:pt modelId="{1AA190BE-11F4-4733-A1FD-6EAE2C0BEB7E}" type="pres">
      <dgm:prSet presAssocID="{110501E1-C9EF-4DFF-A5BB-BFBA28779A2F}" presName="arrowDiagram3" presStyleCnt="0"/>
      <dgm:spPr/>
    </dgm:pt>
    <dgm:pt modelId="{10803A27-079E-4BEB-99F1-BC93392C1D69}" type="pres">
      <dgm:prSet presAssocID="{327E7A54-A4FB-43E7-9DEC-D276D880CCB1}" presName="bullet3a" presStyleLbl="node1" presStyleIdx="0" presStyleCnt="3"/>
      <dgm:spPr/>
    </dgm:pt>
    <dgm:pt modelId="{D7310A4A-3BB3-48D6-A674-51F0DB782D7F}" type="pres">
      <dgm:prSet presAssocID="{327E7A54-A4FB-43E7-9DEC-D276D880CCB1}" presName="textBox3a" presStyleLbl="revTx" presStyleIdx="0" presStyleCnt="3" custScaleX="256892" custScaleY="82406" custLinFactNeighborX="32123" custLinFactNeighborY="13103">
        <dgm:presLayoutVars>
          <dgm:bulletEnabled val="1"/>
        </dgm:presLayoutVars>
      </dgm:prSet>
      <dgm:spPr/>
      <dgm:t>
        <a:bodyPr/>
        <a:lstStyle/>
        <a:p>
          <a:endParaRPr lang="ro-RO"/>
        </a:p>
      </dgm:t>
    </dgm:pt>
    <dgm:pt modelId="{0FC8FCE1-9E9D-4DA5-B2FB-2399DAA781FE}" type="pres">
      <dgm:prSet presAssocID="{422635E0-1E3B-4A8B-BAEC-A34BB782C319}" presName="bullet3b" presStyleLbl="node1" presStyleIdx="1" presStyleCnt="3"/>
      <dgm:spPr/>
    </dgm:pt>
    <dgm:pt modelId="{62F7AA34-766C-4A34-BD4D-3C2A37B2699B}" type="pres">
      <dgm:prSet presAssocID="{422635E0-1E3B-4A8B-BAEC-A34BB782C319}" presName="textBox3b" presStyleLbl="revTx" presStyleIdx="1" presStyleCnt="3" custScaleX="190678" custScaleY="50773" custLinFactNeighborX="7437" custLinFactNeighborY="-14033">
        <dgm:presLayoutVars>
          <dgm:bulletEnabled val="1"/>
        </dgm:presLayoutVars>
      </dgm:prSet>
      <dgm:spPr/>
      <dgm:t>
        <a:bodyPr/>
        <a:lstStyle/>
        <a:p>
          <a:endParaRPr lang="ro-RO"/>
        </a:p>
      </dgm:t>
    </dgm:pt>
    <dgm:pt modelId="{B672E3A8-5F25-4B72-BCCF-864A037ACE7A}" type="pres">
      <dgm:prSet presAssocID="{3F5228BD-3FB2-4507-8E0D-619C4D93EEFF}" presName="bullet3c" presStyleLbl="node1" presStyleIdx="2" presStyleCnt="3"/>
      <dgm:spPr/>
    </dgm:pt>
    <dgm:pt modelId="{C8202890-EAE8-40BF-9F92-A7183EEE2833}" type="pres">
      <dgm:prSet presAssocID="{3F5228BD-3FB2-4507-8E0D-619C4D93EEFF}" presName="textBox3c" presStyleLbl="revTx" presStyleIdx="2" presStyleCnt="3" custScaleX="188065" custScaleY="39983" custLinFactNeighborY="-19510">
        <dgm:presLayoutVars>
          <dgm:bulletEnabled val="1"/>
        </dgm:presLayoutVars>
      </dgm:prSet>
      <dgm:spPr/>
      <dgm:t>
        <a:bodyPr/>
        <a:lstStyle/>
        <a:p>
          <a:endParaRPr lang="ro-RO"/>
        </a:p>
      </dgm:t>
    </dgm:pt>
  </dgm:ptLst>
  <dgm:cxnLst>
    <dgm:cxn modelId="{753CCB8B-2CA7-4304-9831-38EBD81264A0}" type="presOf" srcId="{422635E0-1E3B-4A8B-BAEC-A34BB782C319}" destId="{62F7AA34-766C-4A34-BD4D-3C2A37B2699B}" srcOrd="0" destOrd="0" presId="urn:microsoft.com/office/officeart/2005/8/layout/arrow2"/>
    <dgm:cxn modelId="{36CE0CBC-B275-473C-9D56-4DCC066133D0}" type="presOf" srcId="{327E7A54-A4FB-43E7-9DEC-D276D880CCB1}" destId="{D7310A4A-3BB3-48D6-A674-51F0DB782D7F}" srcOrd="0" destOrd="0" presId="urn:microsoft.com/office/officeart/2005/8/layout/arrow2"/>
    <dgm:cxn modelId="{2A359B2B-CF68-42D8-A6FC-86DF257CDB66}" srcId="{110501E1-C9EF-4DFF-A5BB-BFBA28779A2F}" destId="{3F5228BD-3FB2-4507-8E0D-619C4D93EEFF}" srcOrd="2" destOrd="0" parTransId="{B081A5CF-A1F7-46F2-A679-BC29D1A0A5F3}" sibTransId="{409A7DD0-F990-46F0-8486-6AC2E7CCEC58}"/>
    <dgm:cxn modelId="{849D00CD-F9BA-4716-AC07-1C1A2501E22E}" srcId="{110501E1-C9EF-4DFF-A5BB-BFBA28779A2F}" destId="{422635E0-1E3B-4A8B-BAEC-A34BB782C319}" srcOrd="1" destOrd="0" parTransId="{AA945715-C531-42A3-8328-25D008E43219}" sibTransId="{DBC46C3B-0A0D-466F-9750-F36CE50A11DB}"/>
    <dgm:cxn modelId="{B7E9B6AB-5125-4F92-8E1E-4A7CDBD74A3A}" type="presOf" srcId="{110501E1-C9EF-4DFF-A5BB-BFBA28779A2F}" destId="{50B5283A-CA12-4530-AD8B-92173021E689}" srcOrd="0" destOrd="0" presId="urn:microsoft.com/office/officeart/2005/8/layout/arrow2"/>
    <dgm:cxn modelId="{A657446F-32F5-4826-8264-99E0B14E4582}" type="presOf" srcId="{3F5228BD-3FB2-4507-8E0D-619C4D93EEFF}" destId="{C8202890-EAE8-40BF-9F92-A7183EEE2833}" srcOrd="0" destOrd="0" presId="urn:microsoft.com/office/officeart/2005/8/layout/arrow2"/>
    <dgm:cxn modelId="{255B6580-A9A0-4695-9D90-70D9391177C8}" srcId="{110501E1-C9EF-4DFF-A5BB-BFBA28779A2F}" destId="{327E7A54-A4FB-43E7-9DEC-D276D880CCB1}" srcOrd="0" destOrd="0" parTransId="{574155F4-0BEB-4289-99E4-B3F27C971F65}" sibTransId="{5F867B7D-BF61-4519-918B-1598A6E3187D}"/>
    <dgm:cxn modelId="{C475C136-6E70-4CBF-82D7-47E7018211E8}" type="presParOf" srcId="{50B5283A-CA12-4530-AD8B-92173021E689}" destId="{533672B1-EF1B-4A76-A49F-498DA543D26D}" srcOrd="0" destOrd="0" presId="urn:microsoft.com/office/officeart/2005/8/layout/arrow2"/>
    <dgm:cxn modelId="{6500C0FF-398C-4945-8A71-F83F1B5FF7C9}" type="presParOf" srcId="{50B5283A-CA12-4530-AD8B-92173021E689}" destId="{1AA190BE-11F4-4733-A1FD-6EAE2C0BEB7E}" srcOrd="1" destOrd="0" presId="urn:microsoft.com/office/officeart/2005/8/layout/arrow2"/>
    <dgm:cxn modelId="{0F6D0C54-9957-4136-BD11-3F38BA58C460}" type="presParOf" srcId="{1AA190BE-11F4-4733-A1FD-6EAE2C0BEB7E}" destId="{10803A27-079E-4BEB-99F1-BC93392C1D69}" srcOrd="0" destOrd="0" presId="urn:microsoft.com/office/officeart/2005/8/layout/arrow2"/>
    <dgm:cxn modelId="{FBCC77A9-BBF1-4CCF-BB8D-05B1E2718E86}" type="presParOf" srcId="{1AA190BE-11F4-4733-A1FD-6EAE2C0BEB7E}" destId="{D7310A4A-3BB3-48D6-A674-51F0DB782D7F}" srcOrd="1" destOrd="0" presId="urn:microsoft.com/office/officeart/2005/8/layout/arrow2"/>
    <dgm:cxn modelId="{3EB54912-5F19-4495-8ED4-2C04D495552A}" type="presParOf" srcId="{1AA190BE-11F4-4733-A1FD-6EAE2C0BEB7E}" destId="{0FC8FCE1-9E9D-4DA5-B2FB-2399DAA781FE}" srcOrd="2" destOrd="0" presId="urn:microsoft.com/office/officeart/2005/8/layout/arrow2"/>
    <dgm:cxn modelId="{7C53027C-D9E8-4450-8E6D-0FB418B7AB17}" type="presParOf" srcId="{1AA190BE-11F4-4733-A1FD-6EAE2C0BEB7E}" destId="{62F7AA34-766C-4A34-BD4D-3C2A37B2699B}" srcOrd="3" destOrd="0" presId="urn:microsoft.com/office/officeart/2005/8/layout/arrow2"/>
    <dgm:cxn modelId="{E9D60C42-C437-4D91-82EF-9BDB2AB66601}" type="presParOf" srcId="{1AA190BE-11F4-4733-A1FD-6EAE2C0BEB7E}" destId="{B672E3A8-5F25-4B72-BCCF-864A037ACE7A}" srcOrd="4" destOrd="0" presId="urn:microsoft.com/office/officeart/2005/8/layout/arrow2"/>
    <dgm:cxn modelId="{375447D4-705C-469C-A7CD-D500FD740A60}" type="presParOf" srcId="{1AA190BE-11F4-4733-A1FD-6EAE2C0BEB7E}" destId="{C8202890-EAE8-40BF-9F92-A7183EEE2833}" srcOrd="5" destOrd="0" presId="urn:microsoft.com/office/officeart/2005/8/layout/arrow2"/>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5C1AEB-141E-4E82-B096-1B373CD5C79F}">
      <dsp:nvSpPr>
        <dsp:cNvPr id="0" name=""/>
        <dsp:cNvSpPr/>
      </dsp:nvSpPr>
      <dsp:spPr>
        <a:xfrm rot="5400000">
          <a:off x="-215157" y="215819"/>
          <a:ext cx="1434380" cy="1004066"/>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ro-RO" sz="2800" kern="1200" dirty="0" smtClean="0"/>
            <a:t>IDA</a:t>
          </a:r>
          <a:endParaRPr lang="ro-RO" sz="2800" kern="1200" dirty="0"/>
        </a:p>
      </dsp:txBody>
      <dsp:txXfrm rot="-5400000">
        <a:off x="0" y="502695"/>
        <a:ext cx="1004066" cy="430314"/>
      </dsp:txXfrm>
    </dsp:sp>
    <dsp:sp modelId="{5A2E3218-7DDA-4F87-B4E5-3AEAAEBCB1F1}">
      <dsp:nvSpPr>
        <dsp:cNvPr id="0" name=""/>
        <dsp:cNvSpPr/>
      </dsp:nvSpPr>
      <dsp:spPr>
        <a:xfrm rot="5400000">
          <a:off x="4264959" y="-3260230"/>
          <a:ext cx="932347" cy="7454133"/>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6350" rIns="6350" bIns="6350" numCol="1" spcCol="1270" anchor="ctr" anchorCtr="0">
          <a:noAutofit/>
        </a:bodyPr>
        <a:lstStyle/>
        <a:p>
          <a:pPr marL="57150" lvl="1" indent="-57150" algn="l" defTabSz="444500">
            <a:lnSpc>
              <a:spcPct val="90000"/>
            </a:lnSpc>
            <a:spcBef>
              <a:spcPct val="0"/>
            </a:spcBef>
            <a:spcAft>
              <a:spcPct val="15000"/>
            </a:spcAft>
            <a:buChar char="••"/>
          </a:pPr>
          <a:r>
            <a:rPr lang="ro-RO" sz="1000" kern="1200" dirty="0" smtClean="0"/>
            <a:t>F</a:t>
          </a:r>
          <a:r>
            <a:rPr lang="en-US" sz="1000" kern="1200" dirty="0" err="1" smtClean="0"/>
            <a:t>ounded</a:t>
          </a:r>
          <a:r>
            <a:rPr lang="en-US" sz="1000" kern="1200" dirty="0" smtClean="0"/>
            <a:t> on</a:t>
          </a:r>
          <a:r>
            <a:rPr lang="ro-RO" sz="1000" kern="1200" dirty="0" smtClean="0"/>
            <a:t> the</a:t>
          </a:r>
          <a:r>
            <a:rPr lang="en-US" sz="1000" kern="1200" dirty="0" smtClean="0"/>
            <a:t> 1</a:t>
          </a:r>
          <a:r>
            <a:rPr lang="en-US" sz="1000" kern="1200" baseline="30000" dirty="0" smtClean="0"/>
            <a:t>st</a:t>
          </a:r>
          <a:r>
            <a:rPr lang="en-US" sz="1000" kern="1200" dirty="0" smtClean="0"/>
            <a:t> of July 2005 (conversion in compliance to</a:t>
          </a:r>
          <a:r>
            <a:rPr lang="ro-RO" sz="1000" kern="1200" dirty="0" smtClean="0"/>
            <a:t> the</a:t>
          </a:r>
          <a:r>
            <a:rPr lang="en-US" sz="1000" kern="1200" dirty="0" smtClean="0"/>
            <a:t> law in force in 2007)</a:t>
          </a:r>
          <a:endParaRPr lang="ro-RO" sz="1000" kern="1200" dirty="0"/>
        </a:p>
        <a:p>
          <a:pPr marL="57150" lvl="1" indent="-57150" algn="l" defTabSz="444500">
            <a:lnSpc>
              <a:spcPct val="90000"/>
            </a:lnSpc>
            <a:spcBef>
              <a:spcPct val="0"/>
            </a:spcBef>
            <a:spcAft>
              <a:spcPct val="15000"/>
            </a:spcAft>
            <a:buChar char="••"/>
          </a:pPr>
          <a:r>
            <a:rPr lang="ro-RO" sz="1000" kern="1200" dirty="0" smtClean="0"/>
            <a:t>M</a:t>
          </a:r>
          <a:r>
            <a:rPr lang="en-US" sz="1000" kern="1200" dirty="0" smtClean="0"/>
            <a:t>embers: 105</a:t>
          </a:r>
          <a:endParaRPr lang="ro-RO" sz="1000" kern="1200" dirty="0"/>
        </a:p>
        <a:p>
          <a:pPr marL="57150" lvl="1" indent="-57150" algn="l" defTabSz="444500">
            <a:lnSpc>
              <a:spcPct val="90000"/>
            </a:lnSpc>
            <a:spcBef>
              <a:spcPct val="0"/>
            </a:spcBef>
            <a:spcAft>
              <a:spcPct val="15000"/>
            </a:spcAft>
            <a:buChar char="••"/>
          </a:pPr>
          <a:r>
            <a:rPr lang="ro-RO" sz="1000" kern="1200" dirty="0" smtClean="0"/>
            <a:t>R</a:t>
          </a:r>
          <a:r>
            <a:rPr lang="en-US" sz="1000" kern="1200" dirty="0" err="1" smtClean="0"/>
            <a:t>egistered</a:t>
          </a:r>
          <a:r>
            <a:rPr lang="en-US" sz="1000" kern="1200" dirty="0" smtClean="0"/>
            <a:t> at Iasi County Court in January 2008</a:t>
          </a:r>
          <a:endParaRPr lang="ro-RO" sz="1000" kern="1200" dirty="0"/>
        </a:p>
      </dsp:txBody>
      <dsp:txXfrm rot="-5400000">
        <a:off x="1004067" y="46175"/>
        <a:ext cx="7408620" cy="841321"/>
      </dsp:txXfrm>
    </dsp:sp>
    <dsp:sp modelId="{1683EFA1-C7D6-4743-AC33-342EE2B7FED5}">
      <dsp:nvSpPr>
        <dsp:cNvPr id="0" name=""/>
        <dsp:cNvSpPr/>
      </dsp:nvSpPr>
      <dsp:spPr>
        <a:xfrm rot="5400000">
          <a:off x="-215157" y="1453766"/>
          <a:ext cx="1434380" cy="1004066"/>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ro-RO" sz="2800" kern="1200" dirty="0" smtClean="0"/>
            <a:t>ROC</a:t>
          </a:r>
          <a:endParaRPr lang="ro-RO" sz="2800" kern="1200" dirty="0"/>
        </a:p>
      </dsp:txBody>
      <dsp:txXfrm rot="-5400000">
        <a:off x="0" y="1740642"/>
        <a:ext cx="1004066" cy="430314"/>
      </dsp:txXfrm>
    </dsp:sp>
    <dsp:sp modelId="{D0BA2C36-862F-491D-B78C-1138D0C2C598}">
      <dsp:nvSpPr>
        <dsp:cNvPr id="0" name=""/>
        <dsp:cNvSpPr/>
      </dsp:nvSpPr>
      <dsp:spPr>
        <a:xfrm rot="5400000">
          <a:off x="4264959" y="-2022283"/>
          <a:ext cx="932347" cy="7454133"/>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6350" rIns="6350" bIns="6350" numCol="1" spcCol="1270" anchor="ctr" anchorCtr="0">
          <a:noAutofit/>
        </a:bodyPr>
        <a:lstStyle/>
        <a:p>
          <a:pPr marL="57150" lvl="1" indent="-57150" algn="l" defTabSz="444500">
            <a:lnSpc>
              <a:spcPct val="90000"/>
            </a:lnSpc>
            <a:spcBef>
              <a:spcPct val="0"/>
            </a:spcBef>
            <a:spcAft>
              <a:spcPct val="15000"/>
            </a:spcAft>
            <a:buChar char="••"/>
          </a:pPr>
          <a:r>
            <a:rPr lang="en-US" sz="1000" kern="1200" smtClean="0"/>
            <a:t>Founding date as Regia Autonoma Apa canal Iasi – RAJAC IASI – January 1991</a:t>
          </a:r>
          <a:endParaRPr lang="ro-RO" sz="1000" kern="1200" dirty="0"/>
        </a:p>
        <a:p>
          <a:pPr marL="57150" lvl="1" indent="-57150" algn="l" defTabSz="444500">
            <a:lnSpc>
              <a:spcPct val="90000"/>
            </a:lnSpc>
            <a:spcBef>
              <a:spcPct val="0"/>
            </a:spcBef>
            <a:spcAft>
              <a:spcPct val="15000"/>
            </a:spcAft>
            <a:buChar char="••"/>
          </a:pPr>
          <a:r>
            <a:rPr lang="en-US" sz="1000" kern="1200" smtClean="0"/>
            <a:t>Conversion in joint-stock company SC APAVITAL SA in 2008</a:t>
          </a:r>
          <a:endParaRPr lang="ro-RO" sz="1000" kern="1200"/>
        </a:p>
        <a:p>
          <a:pPr marL="57150" lvl="1" indent="-57150" algn="l" defTabSz="444500">
            <a:lnSpc>
              <a:spcPct val="90000"/>
            </a:lnSpc>
            <a:spcBef>
              <a:spcPct val="0"/>
            </a:spcBef>
            <a:spcAft>
              <a:spcPct val="15000"/>
            </a:spcAft>
            <a:buChar char="••"/>
          </a:pPr>
          <a:r>
            <a:rPr lang="en-US" sz="1000" kern="1200" dirty="0" smtClean="0"/>
            <a:t>Shareholders structure: 100% Territorial Administrative Units (</a:t>
          </a:r>
          <a:r>
            <a:rPr lang="en-US" sz="1000" kern="1200" dirty="0" smtClean="0"/>
            <a:t>90 </a:t>
          </a:r>
          <a:r>
            <a:rPr lang="en-US" sz="1000" kern="1200" dirty="0" smtClean="0"/>
            <a:t>shareholders)</a:t>
          </a:r>
          <a:endParaRPr lang="ro-RO" sz="1000" kern="1200" dirty="0"/>
        </a:p>
        <a:p>
          <a:pPr marL="57150" lvl="1" indent="-57150" algn="l" defTabSz="444500">
            <a:lnSpc>
              <a:spcPct val="90000"/>
            </a:lnSpc>
            <a:spcBef>
              <a:spcPct val="0"/>
            </a:spcBef>
            <a:spcAft>
              <a:spcPct val="15000"/>
            </a:spcAft>
            <a:buChar char="••"/>
          </a:pPr>
          <a:r>
            <a:rPr lang="en-US" sz="1000" kern="1200" dirty="0" smtClean="0"/>
            <a:t>Covered area: Iasi County and a part of Neamt County</a:t>
          </a:r>
          <a:endParaRPr lang="ro-RO" sz="1000" kern="1200" dirty="0"/>
        </a:p>
        <a:p>
          <a:pPr marL="57150" lvl="1" indent="-57150" algn="l" defTabSz="444500">
            <a:lnSpc>
              <a:spcPct val="90000"/>
            </a:lnSpc>
            <a:spcBef>
              <a:spcPct val="0"/>
            </a:spcBef>
            <a:spcAft>
              <a:spcPct val="15000"/>
            </a:spcAft>
            <a:buChar char="••"/>
          </a:pPr>
          <a:r>
            <a:rPr lang="en-US" sz="1000" kern="1200" dirty="0" smtClean="0"/>
            <a:t>registered at the Register of Commerce Iasi on 24</a:t>
          </a:r>
          <a:r>
            <a:rPr lang="en-US" sz="1000" kern="1200" baseline="30000" dirty="0" smtClean="0"/>
            <a:t>th</a:t>
          </a:r>
          <a:r>
            <a:rPr lang="en-US" sz="1000" kern="1200" dirty="0" smtClean="0"/>
            <a:t> April 2008</a:t>
          </a:r>
          <a:endParaRPr lang="ro-RO" sz="1000" kern="1200" dirty="0"/>
        </a:p>
      </dsp:txBody>
      <dsp:txXfrm rot="-5400000">
        <a:off x="1004067" y="1284122"/>
        <a:ext cx="7408620" cy="841321"/>
      </dsp:txXfrm>
    </dsp:sp>
    <dsp:sp modelId="{F5C806AD-9A19-4010-B340-3BC5F8CBE172}">
      <dsp:nvSpPr>
        <dsp:cNvPr id="0" name=""/>
        <dsp:cNvSpPr/>
      </dsp:nvSpPr>
      <dsp:spPr>
        <a:xfrm rot="5400000">
          <a:off x="-215157" y="2691713"/>
          <a:ext cx="1434380" cy="1004066"/>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ro-RO" sz="2800" kern="1200" dirty="0" smtClean="0"/>
            <a:t>CDD</a:t>
          </a:r>
          <a:endParaRPr lang="ro-RO" sz="2800" kern="1200" dirty="0"/>
        </a:p>
      </dsp:txBody>
      <dsp:txXfrm rot="-5400000">
        <a:off x="0" y="2978589"/>
        <a:ext cx="1004066" cy="430314"/>
      </dsp:txXfrm>
    </dsp:sp>
    <dsp:sp modelId="{FF9ABBB8-39D2-4C53-ADF6-3EA8EB13F963}">
      <dsp:nvSpPr>
        <dsp:cNvPr id="0" name=""/>
        <dsp:cNvSpPr/>
      </dsp:nvSpPr>
      <dsp:spPr>
        <a:xfrm rot="5400000">
          <a:off x="4264959" y="-784336"/>
          <a:ext cx="932347" cy="7454133"/>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6350" rIns="6350" bIns="6350" numCol="1" spcCol="1270" anchor="ctr" anchorCtr="0">
          <a:noAutofit/>
        </a:bodyPr>
        <a:lstStyle/>
        <a:p>
          <a:pPr marL="57150" lvl="1" indent="-57150" algn="l" defTabSz="444500">
            <a:lnSpc>
              <a:spcPct val="90000"/>
            </a:lnSpc>
            <a:spcBef>
              <a:spcPct val="0"/>
            </a:spcBef>
            <a:spcAft>
              <a:spcPct val="15000"/>
            </a:spcAft>
            <a:buChar char="••"/>
          </a:pPr>
          <a:r>
            <a:rPr lang="en-US" sz="1000" kern="1200" dirty="0" smtClean="0"/>
            <a:t>Being in finalization process:</a:t>
          </a:r>
          <a:endParaRPr lang="ro-RO" sz="1000" kern="1200" dirty="0"/>
        </a:p>
        <a:p>
          <a:pPr marL="57150" lvl="1" indent="-57150" algn="l" defTabSz="444500">
            <a:lnSpc>
              <a:spcPct val="90000"/>
            </a:lnSpc>
            <a:spcBef>
              <a:spcPct val="0"/>
            </a:spcBef>
            <a:spcAft>
              <a:spcPct val="15000"/>
            </a:spcAft>
            <a:buChar char="••"/>
          </a:pPr>
          <a:r>
            <a:rPr lang="en-US" sz="1000" kern="1200" dirty="0" smtClean="0"/>
            <a:t>approved by the ARSACIS General Shareholders Assembly</a:t>
          </a:r>
          <a:r>
            <a:rPr lang="ro-RO" sz="1000" kern="1200" dirty="0" smtClean="0"/>
            <a:t> in 14.07.2009</a:t>
          </a:r>
          <a:endParaRPr lang="ro-RO" sz="1000" kern="1200" dirty="0"/>
        </a:p>
        <a:p>
          <a:pPr marL="57150" lvl="1" indent="-57150" algn="l" defTabSz="444500">
            <a:lnSpc>
              <a:spcPct val="90000"/>
            </a:lnSpc>
            <a:spcBef>
              <a:spcPct val="0"/>
            </a:spcBef>
            <a:spcAft>
              <a:spcPct val="15000"/>
            </a:spcAft>
            <a:buChar char="••"/>
          </a:pPr>
          <a:r>
            <a:rPr lang="en-US" sz="1000" kern="1200" dirty="0" smtClean="0"/>
            <a:t>approved by Decision of Local Council in all Territorial Administrative Units being members</a:t>
          </a:r>
          <a:endParaRPr lang="ro-RO" sz="1000" kern="1200" dirty="0"/>
        </a:p>
      </dsp:txBody>
      <dsp:txXfrm rot="-5400000">
        <a:off x="1004067" y="2522069"/>
        <a:ext cx="7408620" cy="84132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0301CA-CF11-4C1D-9455-C8E5BE984C89}">
      <dsp:nvSpPr>
        <dsp:cNvPr id="0" name=""/>
        <dsp:cNvSpPr/>
      </dsp:nvSpPr>
      <dsp:spPr>
        <a:xfrm>
          <a:off x="1428452" y="933152"/>
          <a:ext cx="2324695" cy="2324695"/>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ro-RO" sz="2000" kern="1200" dirty="0" smtClean="0"/>
            <a:t>Servic</a:t>
          </a:r>
          <a:r>
            <a:rPr lang="en-US" sz="2000" kern="1200" dirty="0" err="1" smtClean="0"/>
            <a:t>es</a:t>
          </a:r>
          <a:endParaRPr lang="ro-RO" sz="2000" kern="1200" dirty="0" smtClean="0"/>
        </a:p>
        <a:p>
          <a:pPr lvl="0" algn="ctr" defTabSz="889000">
            <a:lnSpc>
              <a:spcPct val="90000"/>
            </a:lnSpc>
            <a:spcBef>
              <a:spcPct val="0"/>
            </a:spcBef>
            <a:spcAft>
              <a:spcPct val="35000"/>
            </a:spcAft>
          </a:pPr>
          <a:r>
            <a:rPr lang="ro-RO" sz="2000" kern="1200" dirty="0" smtClean="0"/>
            <a:t>CALL CENTER (</a:t>
          </a:r>
          <a:r>
            <a:rPr lang="en-US" sz="2000" kern="1200" dirty="0" smtClean="0"/>
            <a:t>since </a:t>
          </a:r>
          <a:r>
            <a:rPr lang="ro-RO" sz="2000" kern="1200" dirty="0" smtClean="0"/>
            <a:t>2005)</a:t>
          </a:r>
          <a:endParaRPr lang="ro-RO" sz="2000" kern="1200" dirty="0"/>
        </a:p>
      </dsp:txBody>
      <dsp:txXfrm>
        <a:off x="1768896" y="1273596"/>
        <a:ext cx="1643807" cy="1643807"/>
      </dsp:txXfrm>
    </dsp:sp>
    <dsp:sp modelId="{9936A191-DD19-43DB-97E6-4128FBE82D7B}">
      <dsp:nvSpPr>
        <dsp:cNvPr id="0" name=""/>
        <dsp:cNvSpPr/>
      </dsp:nvSpPr>
      <dsp:spPr>
        <a:xfrm>
          <a:off x="2009626" y="414"/>
          <a:ext cx="1162347" cy="116234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en-US" sz="800" kern="1200" dirty="0" err="1" smtClean="0"/>
            <a:t>Watermeter</a:t>
          </a:r>
          <a:r>
            <a:rPr lang="en-US" sz="800" kern="1200" dirty="0" smtClean="0"/>
            <a:t> indexes</a:t>
          </a:r>
          <a:endParaRPr lang="ro-RO" sz="800" kern="1200" dirty="0"/>
        </a:p>
      </dsp:txBody>
      <dsp:txXfrm>
        <a:off x="2179848" y="170636"/>
        <a:ext cx="821903" cy="821903"/>
      </dsp:txXfrm>
    </dsp:sp>
    <dsp:sp modelId="{D17D402F-E1E0-43EF-825C-9EB6B6284051}">
      <dsp:nvSpPr>
        <dsp:cNvPr id="0" name=""/>
        <dsp:cNvSpPr/>
      </dsp:nvSpPr>
      <dsp:spPr>
        <a:xfrm>
          <a:off x="3080123" y="443829"/>
          <a:ext cx="1162347" cy="116234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en-US" sz="800" kern="1200" dirty="0" smtClean="0"/>
            <a:t>Repairs requests</a:t>
          </a:r>
          <a:endParaRPr lang="ro-RO" sz="800" kern="1200" dirty="0"/>
        </a:p>
      </dsp:txBody>
      <dsp:txXfrm>
        <a:off x="3250345" y="614051"/>
        <a:ext cx="821903" cy="821903"/>
      </dsp:txXfrm>
    </dsp:sp>
    <dsp:sp modelId="{63CE3D9D-A438-4C6E-9432-DF2863D45F54}">
      <dsp:nvSpPr>
        <dsp:cNvPr id="0" name=""/>
        <dsp:cNvSpPr/>
      </dsp:nvSpPr>
      <dsp:spPr>
        <a:xfrm>
          <a:off x="3523537" y="1514326"/>
          <a:ext cx="1162347" cy="116234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en-US" sz="800" kern="1200" dirty="0" smtClean="0"/>
            <a:t>Requests for new connections</a:t>
          </a:r>
          <a:endParaRPr lang="ro-RO" sz="800" kern="1200" dirty="0"/>
        </a:p>
      </dsp:txBody>
      <dsp:txXfrm>
        <a:off x="3693759" y="1684548"/>
        <a:ext cx="821903" cy="821903"/>
      </dsp:txXfrm>
    </dsp:sp>
    <dsp:sp modelId="{E974F324-D5DF-45D8-AED2-FE28E7202A2B}">
      <dsp:nvSpPr>
        <dsp:cNvPr id="0" name=""/>
        <dsp:cNvSpPr/>
      </dsp:nvSpPr>
      <dsp:spPr>
        <a:xfrm>
          <a:off x="3080123" y="2584823"/>
          <a:ext cx="1162347" cy="116234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ro-RO" sz="800" kern="1200" dirty="0" smtClean="0"/>
            <a:t>Info</a:t>
          </a:r>
          <a:r>
            <a:rPr lang="en-US" sz="800" kern="1200" dirty="0" smtClean="0"/>
            <a:t> on invoices , </a:t>
          </a:r>
          <a:r>
            <a:rPr lang="ro-RO" sz="800" kern="1200" dirty="0" smtClean="0"/>
            <a:t>contract</a:t>
          </a:r>
          <a:r>
            <a:rPr lang="en-US" sz="800" kern="1200" dirty="0" smtClean="0"/>
            <a:t>s</a:t>
          </a:r>
          <a:r>
            <a:rPr lang="ro-RO" sz="800" kern="1200" dirty="0" smtClean="0"/>
            <a:t> </a:t>
          </a:r>
          <a:endParaRPr lang="ro-RO" sz="800" kern="1200" dirty="0"/>
        </a:p>
      </dsp:txBody>
      <dsp:txXfrm>
        <a:off x="3250345" y="2755045"/>
        <a:ext cx="821903" cy="821903"/>
      </dsp:txXfrm>
    </dsp:sp>
    <dsp:sp modelId="{A98CE3F1-5BF9-4A44-90EF-6F55576321DE}">
      <dsp:nvSpPr>
        <dsp:cNvPr id="0" name=""/>
        <dsp:cNvSpPr/>
      </dsp:nvSpPr>
      <dsp:spPr>
        <a:xfrm>
          <a:off x="2009626" y="3028237"/>
          <a:ext cx="1162347" cy="116234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en-US" sz="800" kern="1200" dirty="0" smtClean="0"/>
            <a:t>Permits/approvals</a:t>
          </a:r>
          <a:endParaRPr lang="ro-RO" sz="800" kern="1200" dirty="0"/>
        </a:p>
      </dsp:txBody>
      <dsp:txXfrm>
        <a:off x="2179848" y="3198459"/>
        <a:ext cx="821903" cy="821903"/>
      </dsp:txXfrm>
    </dsp:sp>
    <dsp:sp modelId="{EC12F55E-7DC9-4047-B3CB-B707FF23BAF5}">
      <dsp:nvSpPr>
        <dsp:cNvPr id="0" name=""/>
        <dsp:cNvSpPr/>
      </dsp:nvSpPr>
      <dsp:spPr>
        <a:xfrm>
          <a:off x="939129" y="2584823"/>
          <a:ext cx="1162347" cy="116234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en-US" sz="800" kern="1200" dirty="0" smtClean="0"/>
            <a:t>Processing of various complaints</a:t>
          </a:r>
          <a:endParaRPr lang="ro-RO" sz="800" kern="1200" dirty="0"/>
        </a:p>
      </dsp:txBody>
      <dsp:txXfrm>
        <a:off x="1109351" y="2755045"/>
        <a:ext cx="821903" cy="821903"/>
      </dsp:txXfrm>
    </dsp:sp>
    <dsp:sp modelId="{A9DBEBDE-0C17-415E-AAFC-8AAB54307ACE}">
      <dsp:nvSpPr>
        <dsp:cNvPr id="0" name=""/>
        <dsp:cNvSpPr/>
      </dsp:nvSpPr>
      <dsp:spPr>
        <a:xfrm>
          <a:off x="495714" y="1514326"/>
          <a:ext cx="1162347" cy="116234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en-US" sz="800" kern="1200" dirty="0" smtClean="0"/>
            <a:t>Counseling for decreasing of water consumption</a:t>
          </a:r>
          <a:endParaRPr lang="ro-RO" sz="800" kern="1200" dirty="0"/>
        </a:p>
      </dsp:txBody>
      <dsp:txXfrm>
        <a:off x="665936" y="1684548"/>
        <a:ext cx="821903" cy="821903"/>
      </dsp:txXfrm>
    </dsp:sp>
    <dsp:sp modelId="{5E4F4036-5DD6-48B9-85BA-B28A826A96CF}">
      <dsp:nvSpPr>
        <dsp:cNvPr id="0" name=""/>
        <dsp:cNvSpPr/>
      </dsp:nvSpPr>
      <dsp:spPr>
        <a:xfrm>
          <a:off x="939129" y="443829"/>
          <a:ext cx="1162347" cy="116234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en-US" sz="800" kern="1200" dirty="0" smtClean="0"/>
            <a:t>C</a:t>
          </a:r>
          <a:r>
            <a:rPr lang="ro-RO" sz="800" kern="1200" dirty="0" smtClean="0"/>
            <a:t>ontract</a:t>
          </a:r>
          <a:r>
            <a:rPr lang="en-US" sz="800" kern="1200" dirty="0" smtClean="0"/>
            <a:t> signing </a:t>
          </a:r>
          <a:endParaRPr lang="ro-RO" sz="800" kern="1200" dirty="0"/>
        </a:p>
      </dsp:txBody>
      <dsp:txXfrm>
        <a:off x="1109351" y="614051"/>
        <a:ext cx="821903" cy="82190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3672B1-EF1B-4A76-A49F-498DA543D26D}">
      <dsp:nvSpPr>
        <dsp:cNvPr id="0" name=""/>
        <dsp:cNvSpPr/>
      </dsp:nvSpPr>
      <dsp:spPr>
        <a:xfrm>
          <a:off x="72160" y="538162"/>
          <a:ext cx="4495800" cy="2809875"/>
        </a:xfrm>
        <a:prstGeom prst="swooshArrow">
          <a:avLst>
            <a:gd name="adj1" fmla="val 25000"/>
            <a:gd name="adj2" fmla="val 2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0803A27-079E-4BEB-99F1-BC93392C1D69}">
      <dsp:nvSpPr>
        <dsp:cNvPr id="0" name=""/>
        <dsp:cNvSpPr/>
      </dsp:nvSpPr>
      <dsp:spPr>
        <a:xfrm>
          <a:off x="643126" y="2477538"/>
          <a:ext cx="116890" cy="11689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7310A4A-3BB3-48D6-A674-51F0DB782D7F}">
      <dsp:nvSpPr>
        <dsp:cNvPr id="0" name=""/>
        <dsp:cNvSpPr/>
      </dsp:nvSpPr>
      <dsp:spPr>
        <a:xfrm>
          <a:off x="216328" y="2713823"/>
          <a:ext cx="2690998" cy="6691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1938" tIns="0" rIns="0" bIns="0" numCol="1" spcCol="1270" anchor="t" anchorCtr="0">
          <a:noAutofit/>
        </a:bodyPr>
        <a:lstStyle/>
        <a:p>
          <a:pPr lvl="0" algn="l" defTabSz="711200">
            <a:lnSpc>
              <a:spcPct val="90000"/>
            </a:lnSpc>
            <a:spcBef>
              <a:spcPct val="0"/>
            </a:spcBef>
            <a:spcAft>
              <a:spcPct val="35000"/>
            </a:spcAft>
          </a:pPr>
          <a:r>
            <a:rPr lang="en-US" sz="1600" kern="1200" dirty="0" smtClean="0"/>
            <a:t>PR Office </a:t>
          </a:r>
          <a:endParaRPr lang="ro-RO" sz="1600" kern="1200" dirty="0"/>
        </a:p>
      </dsp:txBody>
      <dsp:txXfrm>
        <a:off x="216328" y="2713823"/>
        <a:ext cx="2690998" cy="669181"/>
      </dsp:txXfrm>
    </dsp:sp>
    <dsp:sp modelId="{0FC8FCE1-9E9D-4DA5-B2FB-2399DAA781FE}">
      <dsp:nvSpPr>
        <dsp:cNvPr id="0" name=""/>
        <dsp:cNvSpPr/>
      </dsp:nvSpPr>
      <dsp:spPr>
        <a:xfrm>
          <a:off x="1674912" y="1713814"/>
          <a:ext cx="211302" cy="211302"/>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2F7AA34-766C-4A34-BD4D-3C2A37B2699B}">
      <dsp:nvSpPr>
        <dsp:cNvPr id="0" name=""/>
        <dsp:cNvSpPr/>
      </dsp:nvSpPr>
      <dsp:spPr>
        <a:xfrm>
          <a:off x="1371604" y="1981196"/>
          <a:ext cx="2057400" cy="7761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1965" tIns="0" rIns="0" bIns="0" numCol="1" spcCol="1270" anchor="t" anchorCtr="0">
          <a:noAutofit/>
        </a:bodyPr>
        <a:lstStyle/>
        <a:p>
          <a:pPr lvl="0" algn="l" defTabSz="622300">
            <a:lnSpc>
              <a:spcPct val="90000"/>
            </a:lnSpc>
            <a:spcBef>
              <a:spcPct val="0"/>
            </a:spcBef>
            <a:spcAft>
              <a:spcPct val="35000"/>
            </a:spcAft>
          </a:pPr>
          <a:r>
            <a:rPr lang="ro-RO" sz="1400" kern="1200" dirty="0" smtClean="0"/>
            <a:t>CALL CENTER</a:t>
          </a:r>
        </a:p>
        <a:p>
          <a:pPr lvl="0" algn="l" defTabSz="622300">
            <a:lnSpc>
              <a:spcPct val="90000"/>
            </a:lnSpc>
            <a:spcBef>
              <a:spcPct val="0"/>
            </a:spcBef>
            <a:spcAft>
              <a:spcPct val="35000"/>
            </a:spcAft>
          </a:pPr>
          <a:r>
            <a:rPr lang="ro-RO" sz="1400" kern="1200" dirty="0" smtClean="0"/>
            <a:t> 24</a:t>
          </a:r>
          <a:r>
            <a:rPr lang="en-US" sz="1400" kern="1200" dirty="0" smtClean="0"/>
            <a:t>/24</a:t>
          </a:r>
          <a:endParaRPr lang="ro-RO" sz="1400" kern="1200" dirty="0"/>
        </a:p>
      </dsp:txBody>
      <dsp:txXfrm>
        <a:off x="1371604" y="1981196"/>
        <a:ext cx="2057400" cy="776101"/>
      </dsp:txXfrm>
    </dsp:sp>
    <dsp:sp modelId="{B672E3A8-5F25-4B72-BCCF-864A037ACE7A}">
      <dsp:nvSpPr>
        <dsp:cNvPr id="0" name=""/>
        <dsp:cNvSpPr/>
      </dsp:nvSpPr>
      <dsp:spPr>
        <a:xfrm>
          <a:off x="2915753" y="1249060"/>
          <a:ext cx="292227" cy="29222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8202890-EAE8-40BF-9F92-A7183EEE2833}">
      <dsp:nvSpPr>
        <dsp:cNvPr id="0" name=""/>
        <dsp:cNvSpPr/>
      </dsp:nvSpPr>
      <dsp:spPr>
        <a:xfrm>
          <a:off x="2586760" y="1600195"/>
          <a:ext cx="2029206" cy="7808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4845" tIns="0" rIns="0" bIns="0" numCol="1" spcCol="1270" anchor="t" anchorCtr="0">
          <a:noAutofit/>
        </a:bodyPr>
        <a:lstStyle/>
        <a:p>
          <a:pPr lvl="0" algn="l" defTabSz="622300">
            <a:lnSpc>
              <a:spcPct val="90000"/>
            </a:lnSpc>
            <a:spcBef>
              <a:spcPct val="0"/>
            </a:spcBef>
            <a:spcAft>
              <a:spcPct val="35000"/>
            </a:spcAft>
          </a:pPr>
          <a:r>
            <a:rPr lang="ro-RO" sz="1400" kern="1200" dirty="0" smtClean="0"/>
            <a:t>Tel Verde 0800808969</a:t>
          </a:r>
          <a:endParaRPr lang="ro-RO" sz="1400" kern="1200" dirty="0"/>
        </a:p>
      </dsp:txBody>
      <dsp:txXfrm>
        <a:off x="2586760" y="1600195"/>
        <a:ext cx="2029206" cy="780813"/>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Arial" charset="0"/>
                <a:ea typeface="ＭＳ Ｐゴシック" charset="-128"/>
                <a:cs typeface="+mn-cs"/>
              </a:defRPr>
            </a:lvl1pPr>
          </a:lstStyle>
          <a:p>
            <a:pPr>
              <a:defRPr/>
            </a:pPr>
            <a:endParaRPr lang="ro-RO"/>
          </a:p>
        </p:txBody>
      </p:sp>
      <p:sp>
        <p:nvSpPr>
          <p:cNvPr id="3" name="Date Placeholder 2"/>
          <p:cNvSpPr>
            <a:spLocks noGrp="1"/>
          </p:cNvSpPr>
          <p:nvPr>
            <p:ph type="dt" sz="quarter" idx="1"/>
          </p:nvPr>
        </p:nvSpPr>
        <p:spPr>
          <a:xfrm>
            <a:off x="3970338" y="0"/>
            <a:ext cx="3038475" cy="465138"/>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panose="020B0604020202020204" pitchFamily="34" charset="0"/>
                <a:ea typeface="ＭＳ Ｐゴシック" charset="-128"/>
              </a:defRPr>
            </a:lvl1pPr>
          </a:lstStyle>
          <a:p>
            <a:pPr>
              <a:defRPr/>
            </a:pPr>
            <a:fld id="{4CBE3CE3-99DF-4799-8CFA-50DC8465AFAF}" type="datetime1">
              <a:rPr lang="en-US"/>
              <a:pPr>
                <a:defRPr/>
              </a:pPr>
              <a:t>4/27/2017</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cs typeface="+mn-cs"/>
              </a:defRPr>
            </a:lvl1pPr>
          </a:lstStyle>
          <a:p>
            <a:pPr>
              <a:defRPr/>
            </a:pPr>
            <a:endParaRPr lang="ro-RO"/>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C182FDCA-78E6-481E-8B18-C7E292010A3C}" type="slidenum">
              <a:rPr lang="en-US" altLang="ro-RO"/>
              <a:pPr>
                <a:defRPr/>
              </a:pPr>
              <a:t>‹#›</a:t>
            </a:fld>
            <a:endParaRPr lang="en-US" altLang="ro-RO"/>
          </a:p>
        </p:txBody>
      </p:sp>
    </p:spTree>
    <p:extLst>
      <p:ext uri="{BB962C8B-B14F-4D97-AF65-F5344CB8AC3E}">
        <p14:creationId xmlns:p14="http://schemas.microsoft.com/office/powerpoint/2010/main" val="52641653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wrap="square" lIns="93177" tIns="46589" rIns="93177" bIns="46589" numCol="1" anchor="t" anchorCtr="0" compatLnSpc="1">
            <a:prstTxWarp prst="textNoShape">
              <a:avLst/>
            </a:prstTxWarp>
          </a:bodyPr>
          <a:lstStyle>
            <a:lvl1pPr eaLnBrk="1" hangingPunct="1">
              <a:defRPr sz="1200">
                <a:latin typeface="Calibri" charset="0"/>
                <a:ea typeface="ＭＳ Ｐゴシック" charset="-128"/>
                <a:cs typeface="+mn-cs"/>
              </a:defRPr>
            </a:lvl1pPr>
          </a:lstStyle>
          <a:p>
            <a:pPr>
              <a:defRPr/>
            </a:pPr>
            <a:endParaRPr lang="ro-RO"/>
          </a:p>
        </p:txBody>
      </p:sp>
      <p:sp>
        <p:nvSpPr>
          <p:cNvPr id="3" name="Date Placeholder 2"/>
          <p:cNvSpPr>
            <a:spLocks noGrp="1"/>
          </p:cNvSpPr>
          <p:nvPr>
            <p:ph type="dt" idx="1"/>
          </p:nvPr>
        </p:nvSpPr>
        <p:spPr>
          <a:xfrm>
            <a:off x="3970338" y="0"/>
            <a:ext cx="3038475" cy="465138"/>
          </a:xfrm>
          <a:prstGeom prst="rect">
            <a:avLst/>
          </a:prstGeom>
        </p:spPr>
        <p:txBody>
          <a:bodyPr vert="horz" wrap="square" lIns="93177" tIns="46589" rIns="93177" bIns="46589" numCol="1" anchor="t" anchorCtr="0" compatLnSpc="1">
            <a:prstTxWarp prst="textNoShape">
              <a:avLst/>
            </a:prstTxWarp>
          </a:bodyPr>
          <a:lstStyle>
            <a:lvl1pPr algn="r" eaLnBrk="1" hangingPunct="1">
              <a:defRPr sz="1200">
                <a:latin typeface="Calibri" pitchFamily="34" charset="0"/>
                <a:ea typeface="ＭＳ Ｐゴシック" charset="-128"/>
              </a:defRPr>
            </a:lvl1pPr>
          </a:lstStyle>
          <a:p>
            <a:pPr>
              <a:defRPr/>
            </a:pPr>
            <a:fld id="{5520D49F-E945-45EA-B221-6D63C0D6ED33}" type="datetime1">
              <a:rPr lang="en-US"/>
              <a:pPr>
                <a:defRPr/>
              </a:pPr>
              <a:t>4/27/2017</a:t>
            </a:fld>
            <a:endParaRPr lang="en-US"/>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wrap="square" lIns="93177" tIns="46589" rIns="93177" bIns="46589" numCol="1" anchor="ctr" anchorCtr="0" compatLnSpc="1">
            <a:prstTxWarp prst="textNoShape">
              <a:avLst/>
            </a:prstTxWarp>
          </a:bodyPr>
          <a:lstStyle/>
          <a:p>
            <a:pPr lvl="0"/>
            <a:endParaRPr lang="ro-RO" noProof="0" smtClean="0"/>
          </a:p>
        </p:txBody>
      </p:sp>
      <p:sp>
        <p:nvSpPr>
          <p:cNvPr id="5" name="Notes Placeholder 4"/>
          <p:cNvSpPr>
            <a:spLocks noGrp="1"/>
          </p:cNvSpPr>
          <p:nvPr>
            <p:ph type="body" sz="quarter" idx="3"/>
          </p:nvPr>
        </p:nvSpPr>
        <p:spPr>
          <a:xfrm>
            <a:off x="701675" y="4416425"/>
            <a:ext cx="5607050" cy="4183063"/>
          </a:xfrm>
          <a:prstGeom prst="rect">
            <a:avLst/>
          </a:prstGeom>
        </p:spPr>
        <p:txBody>
          <a:bodyPr vert="horz" wrap="square" lIns="93177" tIns="46589" rIns="93177" bIns="46589" numCol="1" anchor="t" anchorCtr="0" compatLnSpc="1">
            <a:prstTxWarp prst="textNoShape">
              <a:avLst/>
            </a:prstTxWarp>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eaLnBrk="1" hangingPunct="1">
              <a:defRPr sz="1200">
                <a:latin typeface="Calibri" charset="0"/>
                <a:ea typeface="ＭＳ Ｐゴシック" charset="-128"/>
                <a:cs typeface="+mn-cs"/>
              </a:defRPr>
            </a:lvl1pPr>
          </a:lstStyle>
          <a:p>
            <a:pPr>
              <a:defRPr/>
            </a:pPr>
            <a:endParaRPr lang="ro-RO"/>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eaLnBrk="1" hangingPunct="1">
              <a:defRPr sz="1200" smtClean="0">
                <a:latin typeface="Calibri" pitchFamily="34" charset="0"/>
              </a:defRPr>
            </a:lvl1pPr>
          </a:lstStyle>
          <a:p>
            <a:pPr>
              <a:defRPr/>
            </a:pPr>
            <a:fld id="{B70F8D1E-FB79-456C-BEC2-91685604B43D}" type="slidenum">
              <a:rPr lang="en-US" altLang="ro-RO"/>
              <a:pPr>
                <a:defRPr/>
              </a:pPr>
              <a:t>‹#›</a:t>
            </a:fld>
            <a:endParaRPr lang="en-US" altLang="ro-RO"/>
          </a:p>
        </p:txBody>
      </p:sp>
    </p:spTree>
    <p:extLst>
      <p:ext uri="{BB962C8B-B14F-4D97-AF65-F5344CB8AC3E}">
        <p14:creationId xmlns:p14="http://schemas.microsoft.com/office/powerpoint/2010/main" val="3707121551"/>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S PGothic" pitchFamily="34"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MS PGothic" pitchFamily="34" charset="-128"/>
        <a:cs typeface="+mn-cs"/>
      </a:defRPr>
    </a:lvl2pPr>
    <a:lvl3pPr marL="914400" algn="l" rtl="0" eaLnBrk="0" fontAlgn="base" hangingPunct="0">
      <a:spcBef>
        <a:spcPct val="30000"/>
      </a:spcBef>
      <a:spcAft>
        <a:spcPct val="0"/>
      </a:spcAft>
      <a:defRPr sz="1200" kern="1200">
        <a:solidFill>
          <a:schemeClr val="tx1"/>
        </a:solidFill>
        <a:latin typeface="+mn-lt"/>
        <a:ea typeface="MS PGothic" pitchFamily="34" charset="-128"/>
        <a:cs typeface="+mn-cs"/>
      </a:defRPr>
    </a:lvl3pPr>
    <a:lvl4pPr marL="1371600" algn="l" rtl="0" eaLnBrk="0" fontAlgn="base" hangingPunct="0">
      <a:spcBef>
        <a:spcPct val="30000"/>
      </a:spcBef>
      <a:spcAft>
        <a:spcPct val="0"/>
      </a:spcAft>
      <a:defRPr sz="1200" kern="1200">
        <a:solidFill>
          <a:schemeClr val="tx1"/>
        </a:solidFill>
        <a:latin typeface="+mn-lt"/>
        <a:ea typeface="MS PGothic" pitchFamily="34" charset="-128"/>
        <a:cs typeface="+mn-cs"/>
      </a:defRPr>
    </a:lvl4pPr>
    <a:lvl5pPr marL="1828800" algn="l" rtl="0" eaLnBrk="0" fontAlgn="base" hangingPunct="0">
      <a:spcBef>
        <a:spcPct val="30000"/>
      </a:spcBef>
      <a:spcAft>
        <a:spcPct val="0"/>
      </a:spcAft>
      <a:defRPr sz="1200" kern="1200">
        <a:solidFill>
          <a:schemeClr val="tx1"/>
        </a:solidFill>
        <a:latin typeface="+mn-lt"/>
        <a:ea typeface="MS PGothic" pitchFamily="34" charset="-128"/>
        <a:cs typeface="+mn-cs"/>
      </a:defRPr>
    </a:lvl5pPr>
    <a:lvl6pPr marL="2286000" algn="l" rtl="0">
      <a:defRPr sz="1200" kern="1200">
        <a:solidFill>
          <a:schemeClr val="tx1"/>
        </a:solidFill>
        <a:latin typeface="+mn-lt"/>
        <a:ea typeface="+mn-ea"/>
        <a:cs typeface="+mn-cs"/>
      </a:defRPr>
    </a:lvl6pPr>
    <a:lvl7pPr marL="2743200" algn="l" rtl="0">
      <a:defRPr sz="1200" kern="1200">
        <a:solidFill>
          <a:schemeClr val="tx1"/>
        </a:solidFill>
        <a:latin typeface="+mn-lt"/>
        <a:ea typeface="+mn-ea"/>
        <a:cs typeface="+mn-cs"/>
      </a:defRPr>
    </a:lvl7pPr>
    <a:lvl8pPr marL="3200400" algn="l" rtl="0">
      <a:defRPr sz="1200" kern="1200">
        <a:solidFill>
          <a:schemeClr val="tx1"/>
        </a:solidFill>
        <a:latin typeface="+mn-lt"/>
        <a:ea typeface="+mn-ea"/>
        <a:cs typeface="+mn-cs"/>
      </a:defRPr>
    </a:lvl8pPr>
    <a:lvl9pPr marL="3657600" algn="l" rtl="0">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Rectangl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GB" altLang="en-US" smtClean="0"/>
              <a:t>S.C. ApaVital S.A. – Un exemplu de succes ca operator regional al serviciilor publice ap</a:t>
            </a:r>
            <a:r>
              <a:rPr lang="ro-RO" altLang="en-US" smtClean="0"/>
              <a:t>ă/canalizare/epurare – COMRAT 2014</a:t>
            </a:r>
            <a:endParaRPr lang="en-GB" altLang="en-US" smtClean="0"/>
          </a:p>
          <a:p>
            <a:pPr eaLnBrk="1" hangingPunct="1">
              <a:spcBef>
                <a:spcPct val="0"/>
              </a:spcBef>
            </a:pPr>
            <a:endParaRPr lang="ro-RO" altLang="ro-RO" smtClean="0"/>
          </a:p>
        </p:txBody>
      </p:sp>
      <p:sp>
        <p:nvSpPr>
          <p:cNvPr id="54276" name="Rectangl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fld id="{B23213BB-E63E-4C97-AA40-7A13F39AEFEE}" type="slidenum">
              <a:rPr lang="en-US" altLang="ro-RO">
                <a:latin typeface="Calibri" pitchFamily="34" charset="0"/>
              </a:rPr>
              <a:pPr/>
              <a:t>1</a:t>
            </a:fld>
            <a:endParaRPr lang="en-US" altLang="ro-RO">
              <a:latin typeface="Calibri" pitchFamily="34" charset="0"/>
            </a:endParaRPr>
          </a:p>
        </p:txBody>
      </p:sp>
    </p:spTree>
    <p:extLst>
      <p:ext uri="{BB962C8B-B14F-4D97-AF65-F5344CB8AC3E}">
        <p14:creationId xmlns:p14="http://schemas.microsoft.com/office/powerpoint/2010/main" val="19876208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
        <p:nvSpPr>
          <p:cNvPr id="665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fld id="{C18FB66A-719E-4BDD-9473-60342E34C915}" type="slidenum">
              <a:rPr lang="en-US" altLang="ro-RO">
                <a:latin typeface="Calibri" pitchFamily="34" charset="0"/>
              </a:rPr>
              <a:pPr/>
              <a:t>13</a:t>
            </a:fld>
            <a:endParaRPr lang="en-US" altLang="ro-RO">
              <a:latin typeface="Calibri" pitchFamily="34" charset="0"/>
            </a:endParaRPr>
          </a:p>
        </p:txBody>
      </p:sp>
    </p:spTree>
    <p:extLst>
      <p:ext uri="{BB962C8B-B14F-4D97-AF65-F5344CB8AC3E}">
        <p14:creationId xmlns:p14="http://schemas.microsoft.com/office/powerpoint/2010/main" val="28596672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
        <p:nvSpPr>
          <p:cNvPr id="675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fld id="{7A44F1F0-881B-4BEF-885E-9444B1AB3421}" type="slidenum">
              <a:rPr lang="en-US" altLang="ro-RO">
                <a:latin typeface="Calibri" pitchFamily="34" charset="0"/>
              </a:rPr>
              <a:pPr/>
              <a:t>14</a:t>
            </a:fld>
            <a:endParaRPr lang="en-US" altLang="ro-RO">
              <a:latin typeface="Calibri" pitchFamily="34" charset="0"/>
            </a:endParaRPr>
          </a:p>
        </p:txBody>
      </p:sp>
    </p:spTree>
    <p:extLst>
      <p:ext uri="{BB962C8B-B14F-4D97-AF65-F5344CB8AC3E}">
        <p14:creationId xmlns:p14="http://schemas.microsoft.com/office/powerpoint/2010/main" val="20265229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686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fld id="{0E764E33-8E46-41BA-AFBD-B69CBC51294A}" type="slidenum">
              <a:rPr lang="en-US" altLang="ro-RO">
                <a:latin typeface="Calibri" pitchFamily="34" charset="0"/>
              </a:rPr>
              <a:pPr/>
              <a:t>16</a:t>
            </a:fld>
            <a:endParaRPr lang="en-US" altLang="ro-RO">
              <a:latin typeface="Calibri" pitchFamily="34" charset="0"/>
            </a:endParaRPr>
          </a:p>
        </p:txBody>
      </p:sp>
    </p:spTree>
    <p:extLst>
      <p:ext uri="{BB962C8B-B14F-4D97-AF65-F5344CB8AC3E}">
        <p14:creationId xmlns:p14="http://schemas.microsoft.com/office/powerpoint/2010/main" val="4617056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696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fld id="{156D947E-33DA-4166-9395-6D3BD152826E}" type="slidenum">
              <a:rPr lang="en-US" altLang="ro-RO">
                <a:latin typeface="Calibri" pitchFamily="34" charset="0"/>
              </a:rPr>
              <a:pPr/>
              <a:t>17</a:t>
            </a:fld>
            <a:endParaRPr lang="en-US" altLang="ro-RO">
              <a:latin typeface="Calibri" pitchFamily="34" charset="0"/>
            </a:endParaRPr>
          </a:p>
        </p:txBody>
      </p:sp>
    </p:spTree>
    <p:extLst>
      <p:ext uri="{BB962C8B-B14F-4D97-AF65-F5344CB8AC3E}">
        <p14:creationId xmlns:p14="http://schemas.microsoft.com/office/powerpoint/2010/main" val="28348902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o-RO" altLang="en-US" smtClean="0"/>
          </a:p>
        </p:txBody>
      </p:sp>
      <p:sp>
        <p:nvSpPr>
          <p:cNvPr id="706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fld id="{D6C6C0D5-9142-445B-9B4F-7A8E7A6D567C}" type="slidenum">
              <a:rPr lang="en-US" altLang="en-US">
                <a:solidFill>
                  <a:srgbClr val="000000"/>
                </a:solidFill>
                <a:latin typeface="Calibri" pitchFamily="34" charset="0"/>
              </a:rPr>
              <a:pPr/>
              <a:t>20</a:t>
            </a:fld>
            <a:endParaRPr lang="en-US" altLang="en-US">
              <a:solidFill>
                <a:srgbClr val="000000"/>
              </a:solidFill>
              <a:latin typeface="Calibri" pitchFamily="34" charset="0"/>
            </a:endParaRPr>
          </a:p>
        </p:txBody>
      </p:sp>
    </p:spTree>
    <p:extLst>
      <p:ext uri="{BB962C8B-B14F-4D97-AF65-F5344CB8AC3E}">
        <p14:creationId xmlns:p14="http://schemas.microsoft.com/office/powerpoint/2010/main" val="23236229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o-RO" altLang="en-US" smtClean="0"/>
          </a:p>
        </p:txBody>
      </p:sp>
      <p:sp>
        <p:nvSpPr>
          <p:cNvPr id="716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fld id="{F778C862-C98C-46CB-8433-D9FF610B996C}" type="slidenum">
              <a:rPr lang="en-US" altLang="en-US">
                <a:solidFill>
                  <a:srgbClr val="000000"/>
                </a:solidFill>
                <a:latin typeface="Calibri" pitchFamily="34" charset="0"/>
              </a:rPr>
              <a:pPr/>
              <a:t>21</a:t>
            </a:fld>
            <a:endParaRPr lang="en-US" altLang="en-US">
              <a:solidFill>
                <a:srgbClr val="000000"/>
              </a:solidFill>
              <a:latin typeface="Calibri" pitchFamily="34" charset="0"/>
            </a:endParaRPr>
          </a:p>
        </p:txBody>
      </p:sp>
    </p:spTree>
    <p:extLst>
      <p:ext uri="{BB962C8B-B14F-4D97-AF65-F5344CB8AC3E}">
        <p14:creationId xmlns:p14="http://schemas.microsoft.com/office/powerpoint/2010/main" val="15948346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fld id="{91EDA99F-D7B5-4D75-86B3-7AE5D6AA82F1}" type="slidenum">
              <a:rPr lang="en-US" altLang="ro-RO">
                <a:latin typeface="Calibri" pitchFamily="34" charset="0"/>
              </a:rPr>
              <a:pPr/>
              <a:t>22</a:t>
            </a:fld>
            <a:endParaRPr lang="en-US" altLang="ro-RO">
              <a:latin typeface="Calibri" pitchFamily="34" charset="0"/>
            </a:endParaRPr>
          </a:p>
        </p:txBody>
      </p:sp>
    </p:spTree>
    <p:extLst>
      <p:ext uri="{BB962C8B-B14F-4D97-AF65-F5344CB8AC3E}">
        <p14:creationId xmlns:p14="http://schemas.microsoft.com/office/powerpoint/2010/main" val="704213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o-RO" altLang="en-US" smtClean="0"/>
          </a:p>
        </p:txBody>
      </p:sp>
      <p:sp>
        <p:nvSpPr>
          <p:cNvPr id="737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fld id="{7A006E34-E4C7-453B-98EE-126078CC51DF}" type="slidenum">
              <a:rPr lang="en-US" altLang="en-US">
                <a:solidFill>
                  <a:srgbClr val="000000"/>
                </a:solidFill>
                <a:latin typeface="Calibri" pitchFamily="34" charset="0"/>
              </a:rPr>
              <a:pPr/>
              <a:t>23</a:t>
            </a:fld>
            <a:endParaRPr lang="en-US" altLang="en-US">
              <a:solidFill>
                <a:srgbClr val="000000"/>
              </a:solidFill>
              <a:latin typeface="Calibri" pitchFamily="34" charset="0"/>
            </a:endParaRPr>
          </a:p>
        </p:txBody>
      </p:sp>
    </p:spTree>
    <p:extLst>
      <p:ext uri="{BB962C8B-B14F-4D97-AF65-F5344CB8AC3E}">
        <p14:creationId xmlns:p14="http://schemas.microsoft.com/office/powerpoint/2010/main" val="40210796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fld id="{2DDEE2B9-1637-4E9A-AD0C-11E698B6210A}" type="slidenum">
              <a:rPr lang="en-US" altLang="ro-RO">
                <a:latin typeface="Calibri" pitchFamily="34" charset="0"/>
              </a:rPr>
              <a:pPr/>
              <a:t>25</a:t>
            </a:fld>
            <a:endParaRPr lang="en-US" altLang="ro-RO">
              <a:latin typeface="Calibri" pitchFamily="34" charset="0"/>
            </a:endParaRPr>
          </a:p>
        </p:txBody>
      </p:sp>
    </p:spTree>
    <p:extLst>
      <p:ext uri="{BB962C8B-B14F-4D97-AF65-F5344CB8AC3E}">
        <p14:creationId xmlns:p14="http://schemas.microsoft.com/office/powerpoint/2010/main" val="1296765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757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fld id="{86207E12-F4DB-49FF-9924-790F2EA7CAB8}" type="slidenum">
              <a:rPr lang="en-US" altLang="ro-RO">
                <a:latin typeface="Calibri" pitchFamily="34" charset="0"/>
              </a:rPr>
              <a:pPr/>
              <a:t>26</a:t>
            </a:fld>
            <a:endParaRPr lang="en-US" altLang="ro-RO">
              <a:latin typeface="Calibri" pitchFamily="34" charset="0"/>
            </a:endParaRPr>
          </a:p>
        </p:txBody>
      </p:sp>
    </p:spTree>
    <p:extLst>
      <p:ext uri="{BB962C8B-B14F-4D97-AF65-F5344CB8AC3E}">
        <p14:creationId xmlns:p14="http://schemas.microsoft.com/office/powerpoint/2010/main" val="3775975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o-RO" altLang="en-US" smtClean="0"/>
          </a:p>
        </p:txBody>
      </p:sp>
      <p:sp>
        <p:nvSpPr>
          <p:cNvPr id="573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fld id="{C8F756CA-7C28-4EF3-84CC-880359FAB139}" type="slidenum">
              <a:rPr lang="en-US" altLang="ro-RO">
                <a:latin typeface="Calibri" pitchFamily="34" charset="0"/>
              </a:rPr>
              <a:pPr/>
              <a:t>5</a:t>
            </a:fld>
            <a:endParaRPr lang="en-US" altLang="ro-RO">
              <a:latin typeface="Calibri" pitchFamily="34" charset="0"/>
            </a:endParaRPr>
          </a:p>
        </p:txBody>
      </p:sp>
    </p:spTree>
    <p:extLst>
      <p:ext uri="{BB962C8B-B14F-4D97-AF65-F5344CB8AC3E}">
        <p14:creationId xmlns:p14="http://schemas.microsoft.com/office/powerpoint/2010/main" val="35524779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fld id="{72F170B2-8BA3-494B-B6B2-E501C2DAE573}" type="slidenum">
              <a:rPr lang="en-US" altLang="ro-RO">
                <a:latin typeface="Calibri" pitchFamily="34" charset="0"/>
              </a:rPr>
              <a:pPr/>
              <a:t>29</a:t>
            </a:fld>
            <a:endParaRPr lang="en-US" altLang="ro-RO">
              <a:latin typeface="Calibri" pitchFamily="34" charset="0"/>
            </a:endParaRPr>
          </a:p>
        </p:txBody>
      </p:sp>
    </p:spTree>
    <p:extLst>
      <p:ext uri="{BB962C8B-B14F-4D97-AF65-F5344CB8AC3E}">
        <p14:creationId xmlns:p14="http://schemas.microsoft.com/office/powerpoint/2010/main" val="24384185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fld id="{2AE7103E-D638-4021-A337-B8A32A5B9E66}" type="slidenum">
              <a:rPr lang="en-US" altLang="ro-RO">
                <a:latin typeface="Calibri" pitchFamily="34" charset="0"/>
              </a:rPr>
              <a:pPr/>
              <a:t>30</a:t>
            </a:fld>
            <a:endParaRPr lang="en-US" altLang="ro-RO">
              <a:latin typeface="Calibri" pitchFamily="34" charset="0"/>
            </a:endParaRPr>
          </a:p>
        </p:txBody>
      </p:sp>
    </p:spTree>
    <p:extLst>
      <p:ext uri="{BB962C8B-B14F-4D97-AF65-F5344CB8AC3E}">
        <p14:creationId xmlns:p14="http://schemas.microsoft.com/office/powerpoint/2010/main" val="39270907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
        <p:nvSpPr>
          <p:cNvPr id="798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fld id="{B5EB79DE-C91E-4AEB-8717-CF980F7D1690}" type="slidenum">
              <a:rPr lang="en-US" altLang="ro-RO">
                <a:latin typeface="Calibri" pitchFamily="34" charset="0"/>
              </a:rPr>
              <a:pPr/>
              <a:t>31</a:t>
            </a:fld>
            <a:endParaRPr lang="en-US" altLang="ro-RO">
              <a:latin typeface="Calibri" pitchFamily="34" charset="0"/>
            </a:endParaRPr>
          </a:p>
        </p:txBody>
      </p:sp>
    </p:spTree>
    <p:extLst>
      <p:ext uri="{BB962C8B-B14F-4D97-AF65-F5344CB8AC3E}">
        <p14:creationId xmlns:p14="http://schemas.microsoft.com/office/powerpoint/2010/main" val="22433908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fld id="{977537E3-16B2-4F8F-990B-9DCD5636AF13}" type="slidenum">
              <a:rPr lang="en-US" altLang="ro-RO">
                <a:latin typeface="Calibri" pitchFamily="34" charset="0"/>
              </a:rPr>
              <a:pPr/>
              <a:t>32</a:t>
            </a:fld>
            <a:endParaRPr lang="en-US" altLang="ro-RO">
              <a:latin typeface="Calibri" pitchFamily="34" charset="0"/>
            </a:endParaRPr>
          </a:p>
        </p:txBody>
      </p:sp>
    </p:spTree>
    <p:extLst>
      <p:ext uri="{BB962C8B-B14F-4D97-AF65-F5344CB8AC3E}">
        <p14:creationId xmlns:p14="http://schemas.microsoft.com/office/powerpoint/2010/main" val="27778969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Rectangl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ro-RO" altLang="ro-RO" smtClean="0"/>
          </a:p>
        </p:txBody>
      </p:sp>
      <p:sp>
        <p:nvSpPr>
          <p:cNvPr id="82948" name="Rectangl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fld id="{DEEBD7F4-1A49-4A58-A469-AC3A3A2B45AB}" type="slidenum">
              <a:rPr lang="en-US" altLang="ro-RO">
                <a:latin typeface="Calibri" pitchFamily="34" charset="0"/>
              </a:rPr>
              <a:pPr/>
              <a:t>34</a:t>
            </a:fld>
            <a:endParaRPr lang="en-US" altLang="ro-RO">
              <a:latin typeface="Calibri" pitchFamily="34" charset="0"/>
            </a:endParaRPr>
          </a:p>
        </p:txBody>
      </p:sp>
    </p:spTree>
    <p:extLst>
      <p:ext uri="{BB962C8B-B14F-4D97-AF65-F5344CB8AC3E}">
        <p14:creationId xmlns:p14="http://schemas.microsoft.com/office/powerpoint/2010/main" val="34974552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o-RO" altLang="ro-RO" smtClean="0"/>
          </a:p>
        </p:txBody>
      </p:sp>
      <p:sp>
        <p:nvSpPr>
          <p:cNvPr id="583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fld id="{87AB23F4-E06A-4D24-BDEB-66DFA4EBDA2B}" type="slidenum">
              <a:rPr lang="en-US" altLang="ro-RO">
                <a:latin typeface="Calibri" pitchFamily="34" charset="0"/>
              </a:rPr>
              <a:pPr/>
              <a:t>6</a:t>
            </a:fld>
            <a:endParaRPr lang="en-US" altLang="ro-RO">
              <a:latin typeface="Calibri" pitchFamily="34" charset="0"/>
            </a:endParaRPr>
          </a:p>
        </p:txBody>
      </p:sp>
    </p:spTree>
    <p:extLst>
      <p:ext uri="{BB962C8B-B14F-4D97-AF65-F5344CB8AC3E}">
        <p14:creationId xmlns:p14="http://schemas.microsoft.com/office/powerpoint/2010/main" val="32228787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604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fld id="{62857E5E-797B-4172-8270-7A611F16D2F5}" type="slidenum">
              <a:rPr lang="en-US" altLang="ro-RO">
                <a:latin typeface="Calibri" pitchFamily="34" charset="0"/>
              </a:rPr>
              <a:pPr/>
              <a:t>7</a:t>
            </a:fld>
            <a:endParaRPr lang="en-US" altLang="ro-RO">
              <a:latin typeface="Calibri" pitchFamily="34" charset="0"/>
            </a:endParaRPr>
          </a:p>
        </p:txBody>
      </p:sp>
    </p:spTree>
    <p:extLst>
      <p:ext uri="{BB962C8B-B14F-4D97-AF65-F5344CB8AC3E}">
        <p14:creationId xmlns:p14="http://schemas.microsoft.com/office/powerpoint/2010/main" val="11896726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
        <p:nvSpPr>
          <p:cNvPr id="614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fld id="{A051D85A-0D90-4B43-BCCF-685822DA5C25}" type="slidenum">
              <a:rPr lang="en-US" altLang="ro-RO">
                <a:latin typeface="Calibri" pitchFamily="34" charset="0"/>
              </a:rPr>
              <a:pPr/>
              <a:t>8</a:t>
            </a:fld>
            <a:endParaRPr lang="en-US" altLang="ro-RO">
              <a:latin typeface="Calibri" pitchFamily="34" charset="0"/>
            </a:endParaRPr>
          </a:p>
        </p:txBody>
      </p:sp>
    </p:spTree>
    <p:extLst>
      <p:ext uri="{BB962C8B-B14F-4D97-AF65-F5344CB8AC3E}">
        <p14:creationId xmlns:p14="http://schemas.microsoft.com/office/powerpoint/2010/main" val="30645381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o-RO" altLang="ro-RO" smtClean="0"/>
          </a:p>
        </p:txBody>
      </p:sp>
      <p:sp>
        <p:nvSpPr>
          <p:cNvPr id="624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fld id="{6CEDE883-BBCF-499D-9B41-4BBC004D3C4D}" type="slidenum">
              <a:rPr lang="en-US" altLang="ro-RO">
                <a:latin typeface="Calibri" pitchFamily="34" charset="0"/>
              </a:rPr>
              <a:pPr/>
              <a:t>9</a:t>
            </a:fld>
            <a:endParaRPr lang="en-US" altLang="ro-RO">
              <a:latin typeface="Calibri" pitchFamily="34" charset="0"/>
            </a:endParaRPr>
          </a:p>
        </p:txBody>
      </p:sp>
    </p:spTree>
    <p:extLst>
      <p:ext uri="{BB962C8B-B14F-4D97-AF65-F5344CB8AC3E}">
        <p14:creationId xmlns:p14="http://schemas.microsoft.com/office/powerpoint/2010/main" val="10829231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
        <p:nvSpPr>
          <p:cNvPr id="634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fld id="{5388041E-C74B-43C9-A791-730AF5099511}" type="slidenum">
              <a:rPr lang="en-US" altLang="ro-RO">
                <a:latin typeface="Calibri" pitchFamily="34" charset="0"/>
              </a:rPr>
              <a:pPr/>
              <a:t>10</a:t>
            </a:fld>
            <a:endParaRPr lang="en-US" altLang="ro-RO">
              <a:latin typeface="Calibri" pitchFamily="34" charset="0"/>
            </a:endParaRPr>
          </a:p>
        </p:txBody>
      </p:sp>
    </p:spTree>
    <p:extLst>
      <p:ext uri="{BB962C8B-B14F-4D97-AF65-F5344CB8AC3E}">
        <p14:creationId xmlns:p14="http://schemas.microsoft.com/office/powerpoint/2010/main" val="34901515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
        <p:nvSpPr>
          <p:cNvPr id="645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fld id="{37242B24-5823-417E-95B3-1893EC0704EE}" type="slidenum">
              <a:rPr lang="en-US" altLang="ro-RO">
                <a:latin typeface="Calibri" pitchFamily="34" charset="0"/>
              </a:rPr>
              <a:pPr/>
              <a:t>11</a:t>
            </a:fld>
            <a:endParaRPr lang="en-US" altLang="ro-RO">
              <a:latin typeface="Calibri" pitchFamily="34" charset="0"/>
            </a:endParaRPr>
          </a:p>
        </p:txBody>
      </p:sp>
    </p:spTree>
    <p:extLst>
      <p:ext uri="{BB962C8B-B14F-4D97-AF65-F5344CB8AC3E}">
        <p14:creationId xmlns:p14="http://schemas.microsoft.com/office/powerpoint/2010/main" val="38826299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
        <p:nvSpPr>
          <p:cNvPr id="655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fld id="{978D3D3C-A238-4508-A939-DC9B7B6BEF58}" type="slidenum">
              <a:rPr lang="en-US" altLang="ro-RO">
                <a:latin typeface="Calibri" pitchFamily="34" charset="0"/>
              </a:rPr>
              <a:pPr/>
              <a:t>12</a:t>
            </a:fld>
            <a:endParaRPr lang="en-US" altLang="ro-RO">
              <a:latin typeface="Calibri" pitchFamily="34" charset="0"/>
            </a:endParaRPr>
          </a:p>
        </p:txBody>
      </p:sp>
    </p:spTree>
    <p:extLst>
      <p:ext uri="{BB962C8B-B14F-4D97-AF65-F5344CB8AC3E}">
        <p14:creationId xmlns:p14="http://schemas.microsoft.com/office/powerpoint/2010/main" val="9356561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r>
              <a:rPr lang="en-US"/>
              <a:t>25-26 / 11 / 2008</a:t>
            </a:r>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D70941AC-6D69-4923-84F8-DAA6AB724003}" type="slidenum">
              <a:rPr lang="en-US" altLang="ro-RO"/>
              <a:pPr>
                <a:defRPr/>
              </a:pPr>
              <a:t>‹#›</a:t>
            </a:fld>
            <a:endParaRPr lang="en-US" altLang="ro-RO"/>
          </a:p>
        </p:txBody>
      </p:sp>
    </p:spTree>
    <p:extLst>
      <p:ext uri="{BB962C8B-B14F-4D97-AF65-F5344CB8AC3E}">
        <p14:creationId xmlns:p14="http://schemas.microsoft.com/office/powerpoint/2010/main" val="2409510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a:t>25-26 / 11 / 2008</a:t>
            </a:r>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0E76186F-5F61-4FE7-929C-D4ADA790FED3}" type="slidenum">
              <a:rPr lang="en-US" altLang="ro-RO"/>
              <a:pPr>
                <a:defRPr/>
              </a:pPr>
              <a:t>‹#›</a:t>
            </a:fld>
            <a:endParaRPr lang="en-US" altLang="ro-RO"/>
          </a:p>
        </p:txBody>
      </p:sp>
    </p:spTree>
    <p:extLst>
      <p:ext uri="{BB962C8B-B14F-4D97-AF65-F5344CB8AC3E}">
        <p14:creationId xmlns:p14="http://schemas.microsoft.com/office/powerpoint/2010/main" val="38341234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a:t>25-26 / 11 / 2008</a:t>
            </a:r>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98658551-EE58-43BC-9E0E-669B84E8450C}" type="slidenum">
              <a:rPr lang="en-US" altLang="ro-RO"/>
              <a:pPr>
                <a:defRPr/>
              </a:pPr>
              <a:t>‹#›</a:t>
            </a:fld>
            <a:endParaRPr lang="en-US" altLang="ro-RO"/>
          </a:p>
        </p:txBody>
      </p:sp>
    </p:spTree>
    <p:extLst>
      <p:ext uri="{BB962C8B-B14F-4D97-AF65-F5344CB8AC3E}">
        <p14:creationId xmlns:p14="http://schemas.microsoft.com/office/powerpoint/2010/main" val="24355426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r>
              <a:rPr lang="en-US" smtClean="0"/>
              <a:t>Click to edit Master title style</a:t>
            </a:r>
            <a:endParaRPr lang="en-US" dirty="0"/>
          </a:p>
        </p:txBody>
      </p:sp>
      <p:sp>
        <p:nvSpPr>
          <p:cNvPr id="7" name="Rectangle 6"/>
          <p:cNvSpPr>
            <a:spLocks noGrp="1"/>
          </p:cNvSpPr>
          <p:nvPr>
            <p:ph sz="quarter" idx="13"/>
          </p:nvPr>
        </p:nvSpPr>
        <p:spPr>
          <a:xfrm>
            <a:off x="609600" y="1352550"/>
            <a:ext cx="8153400" cy="3276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4"/>
          </p:nvPr>
        </p:nvSpPr>
        <p:spPr/>
        <p:txBody>
          <a:bodyPr/>
          <a:lstStyle>
            <a:lvl1pPr>
              <a:defRPr/>
            </a:lvl1pPr>
          </a:lstStyle>
          <a:p>
            <a:pPr>
              <a:defRPr/>
            </a:pPr>
            <a:r>
              <a:rPr lang="en-US"/>
              <a:t>25-26 / 11 / 2008</a:t>
            </a:r>
          </a:p>
        </p:txBody>
      </p:sp>
      <p:sp>
        <p:nvSpPr>
          <p:cNvPr id="5" name="Footer Placeholder 4"/>
          <p:cNvSpPr>
            <a:spLocks noGrp="1"/>
          </p:cNvSpPr>
          <p:nvPr>
            <p:ph type="ftr" sz="quarter" idx="15"/>
          </p:nvPr>
        </p:nvSpPr>
        <p:spPr/>
        <p:txBody>
          <a:bodyPr/>
          <a:lstStyle>
            <a:lvl1pPr>
              <a:defRPr/>
            </a:lvl1pPr>
          </a:lstStyle>
          <a:p>
            <a:pPr>
              <a:defRPr/>
            </a:pPr>
            <a:endParaRPr lang="ro-RO"/>
          </a:p>
        </p:txBody>
      </p:sp>
      <p:sp>
        <p:nvSpPr>
          <p:cNvPr id="6" name="Slide Number Placeholder 5"/>
          <p:cNvSpPr>
            <a:spLocks noGrp="1"/>
          </p:cNvSpPr>
          <p:nvPr>
            <p:ph type="sldNum" sz="quarter" idx="16"/>
          </p:nvPr>
        </p:nvSpPr>
        <p:spPr/>
        <p:txBody>
          <a:bodyPr/>
          <a:lstStyle>
            <a:lvl1pPr>
              <a:defRPr/>
            </a:lvl1pPr>
          </a:lstStyle>
          <a:p>
            <a:pPr>
              <a:defRPr/>
            </a:pPr>
            <a:fld id="{6E9C03E1-9B9C-423B-8D71-66E1549D4F45}" type="slidenum">
              <a:rPr lang="en-US" altLang="ro-RO"/>
              <a:pPr>
                <a:defRPr/>
              </a:pPr>
              <a:t>‹#›</a:t>
            </a:fld>
            <a:endParaRPr lang="en-US" altLang="ro-RO"/>
          </a:p>
        </p:txBody>
      </p:sp>
    </p:spTree>
    <p:extLst>
      <p:ext uri="{BB962C8B-B14F-4D97-AF65-F5344CB8AC3E}">
        <p14:creationId xmlns:p14="http://schemas.microsoft.com/office/powerpoint/2010/main" val="32135111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eaLnBrk="0" hangingPunct="0">
              <a:defRPr/>
            </a:lvl1pPr>
          </a:lstStyle>
          <a:p>
            <a:pPr>
              <a:defRPr/>
            </a:pPr>
            <a:r>
              <a:rPr lang="en-US"/>
              <a:t>25-26 / 11 / 2008</a:t>
            </a:r>
          </a:p>
        </p:txBody>
      </p:sp>
      <p:sp>
        <p:nvSpPr>
          <p:cNvPr id="5" name="Footer Placeholder 4"/>
          <p:cNvSpPr>
            <a:spLocks noGrp="1"/>
          </p:cNvSpPr>
          <p:nvPr>
            <p:ph type="ftr" sz="quarter" idx="11"/>
          </p:nvPr>
        </p:nvSpPr>
        <p:spPr/>
        <p:txBody>
          <a:bodyPr/>
          <a:lstStyle>
            <a:lvl1pPr eaLnBrk="0" hangingPunct="0">
              <a:defRPr/>
            </a:lvl1pPr>
          </a:lstStyle>
          <a:p>
            <a:pPr>
              <a:defRPr/>
            </a:pPr>
            <a:endParaRPr lang="ro-RO"/>
          </a:p>
        </p:txBody>
      </p:sp>
      <p:sp>
        <p:nvSpPr>
          <p:cNvPr id="6" name="Slide Number Placeholder 5"/>
          <p:cNvSpPr>
            <a:spLocks noGrp="1"/>
          </p:cNvSpPr>
          <p:nvPr>
            <p:ph type="sldNum" sz="quarter" idx="12"/>
          </p:nvPr>
        </p:nvSpPr>
        <p:spPr/>
        <p:txBody>
          <a:bodyPr/>
          <a:lstStyle>
            <a:lvl1pPr eaLnBrk="0" hangingPunct="0">
              <a:defRPr smtClean="0"/>
            </a:lvl1pPr>
          </a:lstStyle>
          <a:p>
            <a:pPr>
              <a:defRPr/>
            </a:pPr>
            <a:fld id="{EB3E887F-2C4B-4DB6-A76C-0D7B03D26AF7}" type="slidenum">
              <a:rPr lang="en-US" altLang="en-US"/>
              <a:pPr>
                <a:defRPr/>
              </a:pPr>
              <a:t>‹#›</a:t>
            </a:fld>
            <a:endParaRPr lang="en-US" altLang="en-US"/>
          </a:p>
        </p:txBody>
      </p:sp>
    </p:spTree>
    <p:extLst>
      <p:ext uri="{BB962C8B-B14F-4D97-AF65-F5344CB8AC3E}">
        <p14:creationId xmlns:p14="http://schemas.microsoft.com/office/powerpoint/2010/main" val="31649638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eaLnBrk="0" hangingPunct="0">
              <a:defRPr/>
            </a:lvl1pPr>
          </a:lstStyle>
          <a:p>
            <a:pPr>
              <a:defRPr/>
            </a:pPr>
            <a:r>
              <a:rPr lang="en-US"/>
              <a:t>25-26 / 11 / 2008</a:t>
            </a:r>
          </a:p>
        </p:txBody>
      </p:sp>
      <p:sp>
        <p:nvSpPr>
          <p:cNvPr id="5" name="Footer Placeholder 4"/>
          <p:cNvSpPr>
            <a:spLocks noGrp="1"/>
          </p:cNvSpPr>
          <p:nvPr>
            <p:ph type="ftr" sz="quarter" idx="11"/>
          </p:nvPr>
        </p:nvSpPr>
        <p:spPr/>
        <p:txBody>
          <a:bodyPr/>
          <a:lstStyle>
            <a:lvl1pPr eaLnBrk="0" hangingPunct="0">
              <a:defRPr/>
            </a:lvl1pPr>
          </a:lstStyle>
          <a:p>
            <a:pPr>
              <a:defRPr/>
            </a:pPr>
            <a:endParaRPr lang="ro-RO"/>
          </a:p>
        </p:txBody>
      </p:sp>
      <p:sp>
        <p:nvSpPr>
          <p:cNvPr id="6" name="Slide Number Placeholder 5"/>
          <p:cNvSpPr>
            <a:spLocks noGrp="1"/>
          </p:cNvSpPr>
          <p:nvPr>
            <p:ph type="sldNum" sz="quarter" idx="12"/>
          </p:nvPr>
        </p:nvSpPr>
        <p:spPr/>
        <p:txBody>
          <a:bodyPr/>
          <a:lstStyle>
            <a:lvl1pPr eaLnBrk="0" hangingPunct="0">
              <a:defRPr smtClean="0"/>
            </a:lvl1pPr>
          </a:lstStyle>
          <a:p>
            <a:pPr>
              <a:defRPr/>
            </a:pPr>
            <a:fld id="{D440AF99-5CFD-4AE7-8462-45659CBB1385}" type="slidenum">
              <a:rPr lang="en-US" altLang="en-US"/>
              <a:pPr>
                <a:defRPr/>
              </a:pPr>
              <a:t>‹#›</a:t>
            </a:fld>
            <a:endParaRPr lang="en-US" altLang="en-US"/>
          </a:p>
        </p:txBody>
      </p:sp>
    </p:spTree>
    <p:extLst>
      <p:ext uri="{BB962C8B-B14F-4D97-AF65-F5344CB8AC3E}">
        <p14:creationId xmlns:p14="http://schemas.microsoft.com/office/powerpoint/2010/main" val="35403553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eaLnBrk="0" hangingPunct="0">
              <a:defRPr/>
            </a:lvl1pPr>
          </a:lstStyle>
          <a:p>
            <a:pPr>
              <a:defRPr/>
            </a:pPr>
            <a:r>
              <a:rPr lang="en-US"/>
              <a:t>25-26 / 11 / 2008</a:t>
            </a:r>
          </a:p>
        </p:txBody>
      </p:sp>
      <p:sp>
        <p:nvSpPr>
          <p:cNvPr id="5" name="Footer Placeholder 4"/>
          <p:cNvSpPr>
            <a:spLocks noGrp="1"/>
          </p:cNvSpPr>
          <p:nvPr>
            <p:ph type="ftr" sz="quarter" idx="11"/>
          </p:nvPr>
        </p:nvSpPr>
        <p:spPr/>
        <p:txBody>
          <a:bodyPr/>
          <a:lstStyle>
            <a:lvl1pPr eaLnBrk="0" hangingPunct="0">
              <a:defRPr/>
            </a:lvl1pPr>
          </a:lstStyle>
          <a:p>
            <a:pPr>
              <a:defRPr/>
            </a:pPr>
            <a:endParaRPr lang="ro-RO"/>
          </a:p>
        </p:txBody>
      </p:sp>
      <p:sp>
        <p:nvSpPr>
          <p:cNvPr id="6" name="Slide Number Placeholder 5"/>
          <p:cNvSpPr>
            <a:spLocks noGrp="1"/>
          </p:cNvSpPr>
          <p:nvPr>
            <p:ph type="sldNum" sz="quarter" idx="12"/>
          </p:nvPr>
        </p:nvSpPr>
        <p:spPr/>
        <p:txBody>
          <a:bodyPr/>
          <a:lstStyle>
            <a:lvl1pPr eaLnBrk="0" hangingPunct="0">
              <a:defRPr smtClean="0"/>
            </a:lvl1pPr>
          </a:lstStyle>
          <a:p>
            <a:pPr>
              <a:defRPr/>
            </a:pPr>
            <a:fld id="{238C8474-163B-4CC0-8467-9FF9A0DB4517}" type="slidenum">
              <a:rPr lang="en-US" altLang="en-US"/>
              <a:pPr>
                <a:defRPr/>
              </a:pPr>
              <a:t>‹#›</a:t>
            </a:fld>
            <a:endParaRPr lang="en-US" altLang="en-US"/>
          </a:p>
        </p:txBody>
      </p:sp>
    </p:spTree>
    <p:extLst>
      <p:ext uri="{BB962C8B-B14F-4D97-AF65-F5344CB8AC3E}">
        <p14:creationId xmlns:p14="http://schemas.microsoft.com/office/powerpoint/2010/main" val="35736344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eaLnBrk="0" hangingPunct="0">
              <a:defRPr/>
            </a:lvl1pPr>
          </a:lstStyle>
          <a:p>
            <a:pPr>
              <a:defRPr/>
            </a:pPr>
            <a:r>
              <a:rPr lang="en-US"/>
              <a:t>25-26 / 11 / 2008</a:t>
            </a:r>
          </a:p>
        </p:txBody>
      </p:sp>
      <p:sp>
        <p:nvSpPr>
          <p:cNvPr id="6" name="Footer Placeholder 4"/>
          <p:cNvSpPr>
            <a:spLocks noGrp="1"/>
          </p:cNvSpPr>
          <p:nvPr>
            <p:ph type="ftr" sz="quarter" idx="11"/>
          </p:nvPr>
        </p:nvSpPr>
        <p:spPr/>
        <p:txBody>
          <a:bodyPr/>
          <a:lstStyle>
            <a:lvl1pPr eaLnBrk="0" hangingPunct="0">
              <a:defRPr/>
            </a:lvl1pPr>
          </a:lstStyle>
          <a:p>
            <a:pPr>
              <a:defRPr/>
            </a:pPr>
            <a:endParaRPr lang="ro-RO"/>
          </a:p>
        </p:txBody>
      </p:sp>
      <p:sp>
        <p:nvSpPr>
          <p:cNvPr id="7" name="Slide Number Placeholder 5"/>
          <p:cNvSpPr>
            <a:spLocks noGrp="1"/>
          </p:cNvSpPr>
          <p:nvPr>
            <p:ph type="sldNum" sz="quarter" idx="12"/>
          </p:nvPr>
        </p:nvSpPr>
        <p:spPr/>
        <p:txBody>
          <a:bodyPr/>
          <a:lstStyle>
            <a:lvl1pPr eaLnBrk="0" hangingPunct="0">
              <a:defRPr smtClean="0"/>
            </a:lvl1pPr>
          </a:lstStyle>
          <a:p>
            <a:pPr>
              <a:defRPr/>
            </a:pPr>
            <a:fld id="{B124AC8A-CCF2-465C-88A4-AFD541ED44F1}" type="slidenum">
              <a:rPr lang="en-US" altLang="en-US"/>
              <a:pPr>
                <a:defRPr/>
              </a:pPr>
              <a:t>‹#›</a:t>
            </a:fld>
            <a:endParaRPr lang="en-US" altLang="en-US"/>
          </a:p>
        </p:txBody>
      </p:sp>
    </p:spTree>
    <p:extLst>
      <p:ext uri="{BB962C8B-B14F-4D97-AF65-F5344CB8AC3E}">
        <p14:creationId xmlns:p14="http://schemas.microsoft.com/office/powerpoint/2010/main" val="35412082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eaLnBrk="0" hangingPunct="0">
              <a:defRPr/>
            </a:lvl1pPr>
          </a:lstStyle>
          <a:p>
            <a:pPr>
              <a:defRPr/>
            </a:pPr>
            <a:r>
              <a:rPr lang="en-US"/>
              <a:t>25-26 / 11 / 2008</a:t>
            </a:r>
          </a:p>
        </p:txBody>
      </p:sp>
      <p:sp>
        <p:nvSpPr>
          <p:cNvPr id="8" name="Footer Placeholder 4"/>
          <p:cNvSpPr>
            <a:spLocks noGrp="1"/>
          </p:cNvSpPr>
          <p:nvPr>
            <p:ph type="ftr" sz="quarter" idx="11"/>
          </p:nvPr>
        </p:nvSpPr>
        <p:spPr/>
        <p:txBody>
          <a:bodyPr/>
          <a:lstStyle>
            <a:lvl1pPr eaLnBrk="0" hangingPunct="0">
              <a:defRPr/>
            </a:lvl1pPr>
          </a:lstStyle>
          <a:p>
            <a:pPr>
              <a:defRPr/>
            </a:pPr>
            <a:endParaRPr lang="ro-RO"/>
          </a:p>
        </p:txBody>
      </p:sp>
      <p:sp>
        <p:nvSpPr>
          <p:cNvPr id="9" name="Slide Number Placeholder 5"/>
          <p:cNvSpPr>
            <a:spLocks noGrp="1"/>
          </p:cNvSpPr>
          <p:nvPr>
            <p:ph type="sldNum" sz="quarter" idx="12"/>
          </p:nvPr>
        </p:nvSpPr>
        <p:spPr/>
        <p:txBody>
          <a:bodyPr/>
          <a:lstStyle>
            <a:lvl1pPr eaLnBrk="0" hangingPunct="0">
              <a:defRPr smtClean="0"/>
            </a:lvl1pPr>
          </a:lstStyle>
          <a:p>
            <a:pPr>
              <a:defRPr/>
            </a:pPr>
            <a:fld id="{B17F3E74-6732-4209-95F5-3F422BA237D8}" type="slidenum">
              <a:rPr lang="en-US" altLang="en-US"/>
              <a:pPr>
                <a:defRPr/>
              </a:pPr>
              <a:t>‹#›</a:t>
            </a:fld>
            <a:endParaRPr lang="en-US" altLang="en-US"/>
          </a:p>
        </p:txBody>
      </p:sp>
    </p:spTree>
    <p:extLst>
      <p:ext uri="{BB962C8B-B14F-4D97-AF65-F5344CB8AC3E}">
        <p14:creationId xmlns:p14="http://schemas.microsoft.com/office/powerpoint/2010/main" val="19562813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eaLnBrk="0" hangingPunct="0">
              <a:defRPr/>
            </a:lvl1pPr>
          </a:lstStyle>
          <a:p>
            <a:pPr>
              <a:defRPr/>
            </a:pPr>
            <a:r>
              <a:rPr lang="en-US"/>
              <a:t>25-26 / 11 / 2008</a:t>
            </a:r>
          </a:p>
        </p:txBody>
      </p:sp>
      <p:sp>
        <p:nvSpPr>
          <p:cNvPr id="4" name="Footer Placeholder 4"/>
          <p:cNvSpPr>
            <a:spLocks noGrp="1"/>
          </p:cNvSpPr>
          <p:nvPr>
            <p:ph type="ftr" sz="quarter" idx="11"/>
          </p:nvPr>
        </p:nvSpPr>
        <p:spPr/>
        <p:txBody>
          <a:bodyPr/>
          <a:lstStyle>
            <a:lvl1pPr eaLnBrk="0" hangingPunct="0">
              <a:defRPr/>
            </a:lvl1pPr>
          </a:lstStyle>
          <a:p>
            <a:pPr>
              <a:defRPr/>
            </a:pPr>
            <a:endParaRPr lang="ro-RO"/>
          </a:p>
        </p:txBody>
      </p:sp>
      <p:sp>
        <p:nvSpPr>
          <p:cNvPr id="5" name="Slide Number Placeholder 5"/>
          <p:cNvSpPr>
            <a:spLocks noGrp="1"/>
          </p:cNvSpPr>
          <p:nvPr>
            <p:ph type="sldNum" sz="quarter" idx="12"/>
          </p:nvPr>
        </p:nvSpPr>
        <p:spPr/>
        <p:txBody>
          <a:bodyPr/>
          <a:lstStyle>
            <a:lvl1pPr eaLnBrk="0" hangingPunct="0">
              <a:defRPr smtClean="0"/>
            </a:lvl1pPr>
          </a:lstStyle>
          <a:p>
            <a:pPr>
              <a:defRPr/>
            </a:pPr>
            <a:fld id="{7B13E29D-1900-488E-9E3D-551B6FF3ACF1}" type="slidenum">
              <a:rPr lang="en-US" altLang="en-US"/>
              <a:pPr>
                <a:defRPr/>
              </a:pPr>
              <a:t>‹#›</a:t>
            </a:fld>
            <a:endParaRPr lang="en-US" altLang="en-US"/>
          </a:p>
        </p:txBody>
      </p:sp>
    </p:spTree>
    <p:extLst>
      <p:ext uri="{BB962C8B-B14F-4D97-AF65-F5344CB8AC3E}">
        <p14:creationId xmlns:p14="http://schemas.microsoft.com/office/powerpoint/2010/main" val="35826886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eaLnBrk="0" hangingPunct="0">
              <a:defRPr/>
            </a:lvl1pPr>
          </a:lstStyle>
          <a:p>
            <a:pPr>
              <a:defRPr/>
            </a:pPr>
            <a:r>
              <a:rPr lang="en-US"/>
              <a:t>25-26 / 11 / 2008</a:t>
            </a:r>
          </a:p>
        </p:txBody>
      </p:sp>
      <p:sp>
        <p:nvSpPr>
          <p:cNvPr id="3" name="Footer Placeholder 4"/>
          <p:cNvSpPr>
            <a:spLocks noGrp="1"/>
          </p:cNvSpPr>
          <p:nvPr>
            <p:ph type="ftr" sz="quarter" idx="11"/>
          </p:nvPr>
        </p:nvSpPr>
        <p:spPr/>
        <p:txBody>
          <a:bodyPr/>
          <a:lstStyle>
            <a:lvl1pPr eaLnBrk="0" hangingPunct="0">
              <a:defRPr/>
            </a:lvl1pPr>
          </a:lstStyle>
          <a:p>
            <a:pPr>
              <a:defRPr/>
            </a:pPr>
            <a:endParaRPr lang="ro-RO"/>
          </a:p>
        </p:txBody>
      </p:sp>
      <p:sp>
        <p:nvSpPr>
          <p:cNvPr id="4" name="Slide Number Placeholder 5"/>
          <p:cNvSpPr>
            <a:spLocks noGrp="1"/>
          </p:cNvSpPr>
          <p:nvPr>
            <p:ph type="sldNum" sz="quarter" idx="12"/>
          </p:nvPr>
        </p:nvSpPr>
        <p:spPr/>
        <p:txBody>
          <a:bodyPr/>
          <a:lstStyle>
            <a:lvl1pPr eaLnBrk="0" hangingPunct="0">
              <a:defRPr smtClean="0"/>
            </a:lvl1pPr>
          </a:lstStyle>
          <a:p>
            <a:pPr>
              <a:defRPr/>
            </a:pPr>
            <a:fld id="{BDE38F10-1645-4B71-8300-BA4C3AC47F41}" type="slidenum">
              <a:rPr lang="en-US" altLang="en-US"/>
              <a:pPr>
                <a:defRPr/>
              </a:pPr>
              <a:t>‹#›</a:t>
            </a:fld>
            <a:endParaRPr lang="en-US" altLang="en-US"/>
          </a:p>
        </p:txBody>
      </p:sp>
    </p:spTree>
    <p:extLst>
      <p:ext uri="{BB962C8B-B14F-4D97-AF65-F5344CB8AC3E}">
        <p14:creationId xmlns:p14="http://schemas.microsoft.com/office/powerpoint/2010/main" val="2496305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a:t>25-26 / 11 / 2008</a:t>
            </a:r>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08D09F9C-D112-40B1-A3E6-414E48AC19F5}" type="slidenum">
              <a:rPr lang="en-US" altLang="ro-RO"/>
              <a:pPr>
                <a:defRPr/>
              </a:pPr>
              <a:t>‹#›</a:t>
            </a:fld>
            <a:endParaRPr lang="en-US" altLang="ro-RO"/>
          </a:p>
        </p:txBody>
      </p:sp>
    </p:spTree>
    <p:extLst>
      <p:ext uri="{BB962C8B-B14F-4D97-AF65-F5344CB8AC3E}">
        <p14:creationId xmlns:p14="http://schemas.microsoft.com/office/powerpoint/2010/main" val="272111370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eaLnBrk="0" hangingPunct="0">
              <a:defRPr/>
            </a:lvl1pPr>
          </a:lstStyle>
          <a:p>
            <a:pPr>
              <a:defRPr/>
            </a:pPr>
            <a:r>
              <a:rPr lang="en-US"/>
              <a:t>25-26 / 11 / 2008</a:t>
            </a:r>
          </a:p>
        </p:txBody>
      </p:sp>
      <p:sp>
        <p:nvSpPr>
          <p:cNvPr id="6" name="Footer Placeholder 4"/>
          <p:cNvSpPr>
            <a:spLocks noGrp="1"/>
          </p:cNvSpPr>
          <p:nvPr>
            <p:ph type="ftr" sz="quarter" idx="11"/>
          </p:nvPr>
        </p:nvSpPr>
        <p:spPr/>
        <p:txBody>
          <a:bodyPr/>
          <a:lstStyle>
            <a:lvl1pPr eaLnBrk="0" hangingPunct="0">
              <a:defRPr/>
            </a:lvl1pPr>
          </a:lstStyle>
          <a:p>
            <a:pPr>
              <a:defRPr/>
            </a:pPr>
            <a:endParaRPr lang="ro-RO"/>
          </a:p>
        </p:txBody>
      </p:sp>
      <p:sp>
        <p:nvSpPr>
          <p:cNvPr id="7" name="Slide Number Placeholder 5"/>
          <p:cNvSpPr>
            <a:spLocks noGrp="1"/>
          </p:cNvSpPr>
          <p:nvPr>
            <p:ph type="sldNum" sz="quarter" idx="12"/>
          </p:nvPr>
        </p:nvSpPr>
        <p:spPr/>
        <p:txBody>
          <a:bodyPr/>
          <a:lstStyle>
            <a:lvl1pPr eaLnBrk="0" hangingPunct="0">
              <a:defRPr smtClean="0"/>
            </a:lvl1pPr>
          </a:lstStyle>
          <a:p>
            <a:pPr>
              <a:defRPr/>
            </a:pPr>
            <a:fld id="{8A5C583F-D4E9-4215-B064-3847745190DD}" type="slidenum">
              <a:rPr lang="en-US" altLang="en-US"/>
              <a:pPr>
                <a:defRPr/>
              </a:pPr>
              <a:t>‹#›</a:t>
            </a:fld>
            <a:endParaRPr lang="en-US" altLang="en-US"/>
          </a:p>
        </p:txBody>
      </p:sp>
    </p:spTree>
    <p:extLst>
      <p:ext uri="{BB962C8B-B14F-4D97-AF65-F5344CB8AC3E}">
        <p14:creationId xmlns:p14="http://schemas.microsoft.com/office/powerpoint/2010/main" val="39757179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eaLnBrk="0" hangingPunct="0">
              <a:defRPr/>
            </a:lvl1pPr>
          </a:lstStyle>
          <a:p>
            <a:pPr>
              <a:defRPr/>
            </a:pPr>
            <a:r>
              <a:rPr lang="en-US"/>
              <a:t>25-26 / 11 / 2008</a:t>
            </a:r>
          </a:p>
        </p:txBody>
      </p:sp>
      <p:sp>
        <p:nvSpPr>
          <p:cNvPr id="6" name="Footer Placeholder 4"/>
          <p:cNvSpPr>
            <a:spLocks noGrp="1"/>
          </p:cNvSpPr>
          <p:nvPr>
            <p:ph type="ftr" sz="quarter" idx="11"/>
          </p:nvPr>
        </p:nvSpPr>
        <p:spPr/>
        <p:txBody>
          <a:bodyPr/>
          <a:lstStyle>
            <a:lvl1pPr eaLnBrk="0" hangingPunct="0">
              <a:defRPr/>
            </a:lvl1pPr>
          </a:lstStyle>
          <a:p>
            <a:pPr>
              <a:defRPr/>
            </a:pPr>
            <a:endParaRPr lang="ro-RO"/>
          </a:p>
        </p:txBody>
      </p:sp>
      <p:sp>
        <p:nvSpPr>
          <p:cNvPr id="7" name="Slide Number Placeholder 5"/>
          <p:cNvSpPr>
            <a:spLocks noGrp="1"/>
          </p:cNvSpPr>
          <p:nvPr>
            <p:ph type="sldNum" sz="quarter" idx="12"/>
          </p:nvPr>
        </p:nvSpPr>
        <p:spPr/>
        <p:txBody>
          <a:bodyPr/>
          <a:lstStyle>
            <a:lvl1pPr eaLnBrk="0" hangingPunct="0">
              <a:defRPr smtClean="0"/>
            </a:lvl1pPr>
          </a:lstStyle>
          <a:p>
            <a:pPr>
              <a:defRPr/>
            </a:pPr>
            <a:fld id="{6722E2CF-C3EE-403A-82F8-74547AEBC70F}" type="slidenum">
              <a:rPr lang="en-US" altLang="en-US"/>
              <a:pPr>
                <a:defRPr/>
              </a:pPr>
              <a:t>‹#›</a:t>
            </a:fld>
            <a:endParaRPr lang="en-US" altLang="en-US"/>
          </a:p>
        </p:txBody>
      </p:sp>
    </p:spTree>
    <p:extLst>
      <p:ext uri="{BB962C8B-B14F-4D97-AF65-F5344CB8AC3E}">
        <p14:creationId xmlns:p14="http://schemas.microsoft.com/office/powerpoint/2010/main" val="21812828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eaLnBrk="0" hangingPunct="0">
              <a:defRPr/>
            </a:lvl1pPr>
          </a:lstStyle>
          <a:p>
            <a:pPr>
              <a:defRPr/>
            </a:pPr>
            <a:r>
              <a:rPr lang="en-US"/>
              <a:t>25-26 / 11 / 2008</a:t>
            </a:r>
          </a:p>
        </p:txBody>
      </p:sp>
      <p:sp>
        <p:nvSpPr>
          <p:cNvPr id="5" name="Footer Placeholder 4"/>
          <p:cNvSpPr>
            <a:spLocks noGrp="1"/>
          </p:cNvSpPr>
          <p:nvPr>
            <p:ph type="ftr" sz="quarter" idx="11"/>
          </p:nvPr>
        </p:nvSpPr>
        <p:spPr/>
        <p:txBody>
          <a:bodyPr/>
          <a:lstStyle>
            <a:lvl1pPr eaLnBrk="0" hangingPunct="0">
              <a:defRPr/>
            </a:lvl1pPr>
          </a:lstStyle>
          <a:p>
            <a:pPr>
              <a:defRPr/>
            </a:pPr>
            <a:endParaRPr lang="ro-RO"/>
          </a:p>
        </p:txBody>
      </p:sp>
      <p:sp>
        <p:nvSpPr>
          <p:cNvPr id="6" name="Slide Number Placeholder 5"/>
          <p:cNvSpPr>
            <a:spLocks noGrp="1"/>
          </p:cNvSpPr>
          <p:nvPr>
            <p:ph type="sldNum" sz="quarter" idx="12"/>
          </p:nvPr>
        </p:nvSpPr>
        <p:spPr/>
        <p:txBody>
          <a:bodyPr/>
          <a:lstStyle>
            <a:lvl1pPr eaLnBrk="0" hangingPunct="0">
              <a:defRPr smtClean="0"/>
            </a:lvl1pPr>
          </a:lstStyle>
          <a:p>
            <a:pPr>
              <a:defRPr/>
            </a:pPr>
            <a:fld id="{0A62344F-6304-4B79-AFA9-6E0442876E3F}" type="slidenum">
              <a:rPr lang="en-US" altLang="en-US"/>
              <a:pPr>
                <a:defRPr/>
              </a:pPr>
              <a:t>‹#›</a:t>
            </a:fld>
            <a:endParaRPr lang="en-US" altLang="en-US"/>
          </a:p>
        </p:txBody>
      </p:sp>
    </p:spTree>
    <p:extLst>
      <p:ext uri="{BB962C8B-B14F-4D97-AF65-F5344CB8AC3E}">
        <p14:creationId xmlns:p14="http://schemas.microsoft.com/office/powerpoint/2010/main" val="29237468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eaLnBrk="0" hangingPunct="0">
              <a:defRPr/>
            </a:lvl1pPr>
          </a:lstStyle>
          <a:p>
            <a:pPr>
              <a:defRPr/>
            </a:pPr>
            <a:r>
              <a:rPr lang="en-US"/>
              <a:t>25-26 / 11 / 2008</a:t>
            </a:r>
          </a:p>
        </p:txBody>
      </p:sp>
      <p:sp>
        <p:nvSpPr>
          <p:cNvPr id="5" name="Footer Placeholder 4"/>
          <p:cNvSpPr>
            <a:spLocks noGrp="1"/>
          </p:cNvSpPr>
          <p:nvPr>
            <p:ph type="ftr" sz="quarter" idx="11"/>
          </p:nvPr>
        </p:nvSpPr>
        <p:spPr/>
        <p:txBody>
          <a:bodyPr/>
          <a:lstStyle>
            <a:lvl1pPr eaLnBrk="0" hangingPunct="0">
              <a:defRPr/>
            </a:lvl1pPr>
          </a:lstStyle>
          <a:p>
            <a:pPr>
              <a:defRPr/>
            </a:pPr>
            <a:endParaRPr lang="ro-RO"/>
          </a:p>
        </p:txBody>
      </p:sp>
      <p:sp>
        <p:nvSpPr>
          <p:cNvPr id="6" name="Slide Number Placeholder 5"/>
          <p:cNvSpPr>
            <a:spLocks noGrp="1"/>
          </p:cNvSpPr>
          <p:nvPr>
            <p:ph type="sldNum" sz="quarter" idx="12"/>
          </p:nvPr>
        </p:nvSpPr>
        <p:spPr/>
        <p:txBody>
          <a:bodyPr/>
          <a:lstStyle>
            <a:lvl1pPr eaLnBrk="0" hangingPunct="0">
              <a:defRPr smtClean="0"/>
            </a:lvl1pPr>
          </a:lstStyle>
          <a:p>
            <a:pPr>
              <a:defRPr/>
            </a:pPr>
            <a:fld id="{F52124F0-4648-4584-B216-247D104A194A}" type="slidenum">
              <a:rPr lang="en-US" altLang="en-US"/>
              <a:pPr>
                <a:defRPr/>
              </a:pPr>
              <a:t>‹#›</a:t>
            </a:fld>
            <a:endParaRPr lang="en-US" altLang="en-US"/>
          </a:p>
        </p:txBody>
      </p:sp>
    </p:spTree>
    <p:extLst>
      <p:ext uri="{BB962C8B-B14F-4D97-AF65-F5344CB8AC3E}">
        <p14:creationId xmlns:p14="http://schemas.microsoft.com/office/powerpoint/2010/main" val="24535699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r>
              <a:rPr lang="en-US" smtClean="0"/>
              <a:t>Click to edit Master title style</a:t>
            </a:r>
            <a:endParaRPr lang="en-US" dirty="0"/>
          </a:p>
        </p:txBody>
      </p:sp>
      <p:sp>
        <p:nvSpPr>
          <p:cNvPr id="7" name="Rectangle 6"/>
          <p:cNvSpPr>
            <a:spLocks noGrp="1"/>
          </p:cNvSpPr>
          <p:nvPr>
            <p:ph sz="quarter" idx="13"/>
          </p:nvPr>
        </p:nvSpPr>
        <p:spPr>
          <a:xfrm>
            <a:off x="609600" y="1352550"/>
            <a:ext cx="8153400" cy="3276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4"/>
          </p:nvPr>
        </p:nvSpPr>
        <p:spPr/>
        <p:txBody>
          <a:bodyPr/>
          <a:lstStyle>
            <a:lvl1pPr eaLnBrk="0" hangingPunct="0">
              <a:defRPr/>
            </a:lvl1pPr>
          </a:lstStyle>
          <a:p>
            <a:pPr>
              <a:defRPr/>
            </a:pPr>
            <a:r>
              <a:rPr lang="en-US"/>
              <a:t>25-26 / 11 / 2008</a:t>
            </a:r>
          </a:p>
        </p:txBody>
      </p:sp>
      <p:sp>
        <p:nvSpPr>
          <p:cNvPr id="5" name="Footer Placeholder 4"/>
          <p:cNvSpPr>
            <a:spLocks noGrp="1"/>
          </p:cNvSpPr>
          <p:nvPr>
            <p:ph type="ftr" sz="quarter" idx="15"/>
          </p:nvPr>
        </p:nvSpPr>
        <p:spPr/>
        <p:txBody>
          <a:bodyPr/>
          <a:lstStyle>
            <a:lvl1pPr eaLnBrk="0" hangingPunct="0">
              <a:defRPr/>
            </a:lvl1pPr>
          </a:lstStyle>
          <a:p>
            <a:pPr>
              <a:defRPr/>
            </a:pPr>
            <a:endParaRPr lang="ro-RO"/>
          </a:p>
        </p:txBody>
      </p:sp>
      <p:sp>
        <p:nvSpPr>
          <p:cNvPr id="6" name="Slide Number Placeholder 5"/>
          <p:cNvSpPr>
            <a:spLocks noGrp="1"/>
          </p:cNvSpPr>
          <p:nvPr>
            <p:ph type="sldNum" sz="quarter" idx="16"/>
          </p:nvPr>
        </p:nvSpPr>
        <p:spPr/>
        <p:txBody>
          <a:bodyPr/>
          <a:lstStyle>
            <a:lvl1pPr eaLnBrk="0" hangingPunct="0">
              <a:defRPr smtClean="0"/>
            </a:lvl1pPr>
          </a:lstStyle>
          <a:p>
            <a:pPr>
              <a:defRPr/>
            </a:pPr>
            <a:fld id="{880E2B8B-0F07-4D28-9279-01641B11D6A7}" type="slidenum">
              <a:rPr lang="en-US" altLang="en-US"/>
              <a:pPr>
                <a:defRPr/>
              </a:pPr>
              <a:t>‹#›</a:t>
            </a:fld>
            <a:endParaRPr lang="en-US" altLang="en-US"/>
          </a:p>
        </p:txBody>
      </p:sp>
    </p:spTree>
    <p:extLst>
      <p:ext uri="{BB962C8B-B14F-4D97-AF65-F5344CB8AC3E}">
        <p14:creationId xmlns:p14="http://schemas.microsoft.com/office/powerpoint/2010/main" val="123189662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r>
              <a:rPr lang="en-US"/>
              <a:t>25-26 / 11 / 2008</a:t>
            </a:r>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fld id="{57341B82-4FFC-4F35-ADB9-F930E2A88DD0}" type="slidenum">
              <a:rPr lang="en-US" altLang="en-US"/>
              <a:pPr/>
              <a:t>‹#›</a:t>
            </a:fld>
            <a:endParaRPr lang="en-US" altLang="en-US"/>
          </a:p>
        </p:txBody>
      </p:sp>
    </p:spTree>
    <p:extLst>
      <p:ext uri="{BB962C8B-B14F-4D97-AF65-F5344CB8AC3E}">
        <p14:creationId xmlns:p14="http://schemas.microsoft.com/office/powerpoint/2010/main" val="304346219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a:t>25-26 / 11 / 2008</a:t>
            </a:r>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fld id="{D0591406-2912-45FF-A546-0A712F370514}" type="slidenum">
              <a:rPr lang="en-US" altLang="en-US"/>
              <a:pPr/>
              <a:t>‹#›</a:t>
            </a:fld>
            <a:endParaRPr lang="en-US" altLang="en-US"/>
          </a:p>
        </p:txBody>
      </p:sp>
    </p:spTree>
    <p:extLst>
      <p:ext uri="{BB962C8B-B14F-4D97-AF65-F5344CB8AC3E}">
        <p14:creationId xmlns:p14="http://schemas.microsoft.com/office/powerpoint/2010/main" val="218457461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r>
              <a:rPr lang="en-US"/>
              <a:t>25-26 / 11 / 2008</a:t>
            </a:r>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fld id="{1E609FA3-2B1F-47EB-8B0F-AF300BB17FE8}" type="slidenum">
              <a:rPr lang="en-US" altLang="en-US"/>
              <a:pPr/>
              <a:t>‹#›</a:t>
            </a:fld>
            <a:endParaRPr lang="en-US" altLang="en-US"/>
          </a:p>
        </p:txBody>
      </p:sp>
    </p:spTree>
    <p:extLst>
      <p:ext uri="{BB962C8B-B14F-4D97-AF65-F5344CB8AC3E}">
        <p14:creationId xmlns:p14="http://schemas.microsoft.com/office/powerpoint/2010/main" val="366434428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r>
              <a:rPr lang="en-US"/>
              <a:t>25-26 / 11 / 2008</a:t>
            </a:r>
          </a:p>
        </p:txBody>
      </p:sp>
      <p:sp>
        <p:nvSpPr>
          <p:cNvPr id="6" name="Footer Placeholder 4"/>
          <p:cNvSpPr>
            <a:spLocks noGrp="1"/>
          </p:cNvSpPr>
          <p:nvPr>
            <p:ph type="ftr" sz="quarter" idx="11"/>
          </p:nvPr>
        </p:nvSpPr>
        <p:spPr/>
        <p:txBody>
          <a:bodyPr/>
          <a:lstStyle>
            <a:lvl1pPr>
              <a:defRPr/>
            </a:lvl1pPr>
          </a:lstStyle>
          <a:p>
            <a:pPr>
              <a:defRPr/>
            </a:pPr>
            <a:endParaRPr lang="ro-RO"/>
          </a:p>
        </p:txBody>
      </p:sp>
      <p:sp>
        <p:nvSpPr>
          <p:cNvPr id="7" name="Slide Number Placeholder 5"/>
          <p:cNvSpPr>
            <a:spLocks noGrp="1"/>
          </p:cNvSpPr>
          <p:nvPr>
            <p:ph type="sldNum" sz="quarter" idx="12"/>
          </p:nvPr>
        </p:nvSpPr>
        <p:spPr/>
        <p:txBody>
          <a:bodyPr/>
          <a:lstStyle>
            <a:lvl1pPr>
              <a:defRPr/>
            </a:lvl1pPr>
          </a:lstStyle>
          <a:p>
            <a:fld id="{8BCA70DF-9143-4F16-9584-ADDAC1358D91}" type="slidenum">
              <a:rPr lang="en-US" altLang="en-US"/>
              <a:pPr/>
              <a:t>‹#›</a:t>
            </a:fld>
            <a:endParaRPr lang="en-US" altLang="en-US"/>
          </a:p>
        </p:txBody>
      </p:sp>
    </p:spTree>
    <p:extLst>
      <p:ext uri="{BB962C8B-B14F-4D97-AF65-F5344CB8AC3E}">
        <p14:creationId xmlns:p14="http://schemas.microsoft.com/office/powerpoint/2010/main" val="125919558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r>
              <a:rPr lang="en-US"/>
              <a:t>25-26 / 11 / 2008</a:t>
            </a:r>
          </a:p>
        </p:txBody>
      </p:sp>
      <p:sp>
        <p:nvSpPr>
          <p:cNvPr id="8" name="Footer Placeholder 4"/>
          <p:cNvSpPr>
            <a:spLocks noGrp="1"/>
          </p:cNvSpPr>
          <p:nvPr>
            <p:ph type="ftr" sz="quarter" idx="11"/>
          </p:nvPr>
        </p:nvSpPr>
        <p:spPr/>
        <p:txBody>
          <a:bodyPr/>
          <a:lstStyle>
            <a:lvl1pPr>
              <a:defRPr/>
            </a:lvl1pPr>
          </a:lstStyle>
          <a:p>
            <a:pPr>
              <a:defRPr/>
            </a:pPr>
            <a:endParaRPr lang="ro-RO"/>
          </a:p>
        </p:txBody>
      </p:sp>
      <p:sp>
        <p:nvSpPr>
          <p:cNvPr id="9" name="Slide Number Placeholder 5"/>
          <p:cNvSpPr>
            <a:spLocks noGrp="1"/>
          </p:cNvSpPr>
          <p:nvPr>
            <p:ph type="sldNum" sz="quarter" idx="12"/>
          </p:nvPr>
        </p:nvSpPr>
        <p:spPr/>
        <p:txBody>
          <a:bodyPr/>
          <a:lstStyle>
            <a:lvl1pPr>
              <a:defRPr/>
            </a:lvl1pPr>
          </a:lstStyle>
          <a:p>
            <a:fld id="{6049E700-AF5C-4D0D-99DB-0B043A2C4C0F}" type="slidenum">
              <a:rPr lang="en-US" altLang="en-US"/>
              <a:pPr/>
              <a:t>‹#›</a:t>
            </a:fld>
            <a:endParaRPr lang="en-US" altLang="en-US"/>
          </a:p>
        </p:txBody>
      </p:sp>
    </p:spTree>
    <p:extLst>
      <p:ext uri="{BB962C8B-B14F-4D97-AF65-F5344CB8AC3E}">
        <p14:creationId xmlns:p14="http://schemas.microsoft.com/office/powerpoint/2010/main" val="3399278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r>
              <a:rPr lang="en-US"/>
              <a:t>25-26 / 11 / 2008</a:t>
            </a:r>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3AD94B19-E606-4045-85E1-17F204D23937}" type="slidenum">
              <a:rPr lang="en-US" altLang="ro-RO"/>
              <a:pPr>
                <a:defRPr/>
              </a:pPr>
              <a:t>‹#›</a:t>
            </a:fld>
            <a:endParaRPr lang="en-US" altLang="ro-RO"/>
          </a:p>
        </p:txBody>
      </p:sp>
    </p:spTree>
    <p:extLst>
      <p:ext uri="{BB962C8B-B14F-4D97-AF65-F5344CB8AC3E}">
        <p14:creationId xmlns:p14="http://schemas.microsoft.com/office/powerpoint/2010/main" val="7598724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r>
              <a:rPr lang="en-US"/>
              <a:t>25-26 / 11 / 2008</a:t>
            </a:r>
          </a:p>
        </p:txBody>
      </p:sp>
      <p:sp>
        <p:nvSpPr>
          <p:cNvPr id="4" name="Footer Placeholder 4"/>
          <p:cNvSpPr>
            <a:spLocks noGrp="1"/>
          </p:cNvSpPr>
          <p:nvPr>
            <p:ph type="ftr" sz="quarter" idx="11"/>
          </p:nvPr>
        </p:nvSpPr>
        <p:spPr/>
        <p:txBody>
          <a:bodyPr/>
          <a:lstStyle>
            <a:lvl1pPr>
              <a:defRPr/>
            </a:lvl1pPr>
          </a:lstStyle>
          <a:p>
            <a:pPr>
              <a:defRPr/>
            </a:pPr>
            <a:endParaRPr lang="ro-RO"/>
          </a:p>
        </p:txBody>
      </p:sp>
      <p:sp>
        <p:nvSpPr>
          <p:cNvPr id="5" name="Slide Number Placeholder 5"/>
          <p:cNvSpPr>
            <a:spLocks noGrp="1"/>
          </p:cNvSpPr>
          <p:nvPr>
            <p:ph type="sldNum" sz="quarter" idx="12"/>
          </p:nvPr>
        </p:nvSpPr>
        <p:spPr/>
        <p:txBody>
          <a:bodyPr/>
          <a:lstStyle>
            <a:lvl1pPr>
              <a:defRPr/>
            </a:lvl1pPr>
          </a:lstStyle>
          <a:p>
            <a:fld id="{DF3E7508-34F4-4776-818F-00FC2661F457}" type="slidenum">
              <a:rPr lang="en-US" altLang="en-US"/>
              <a:pPr/>
              <a:t>‹#›</a:t>
            </a:fld>
            <a:endParaRPr lang="en-US" altLang="en-US"/>
          </a:p>
        </p:txBody>
      </p:sp>
    </p:spTree>
    <p:extLst>
      <p:ext uri="{BB962C8B-B14F-4D97-AF65-F5344CB8AC3E}">
        <p14:creationId xmlns:p14="http://schemas.microsoft.com/office/powerpoint/2010/main" val="191091966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r>
              <a:rPr lang="en-US"/>
              <a:t>25-26 / 11 / 2008</a:t>
            </a:r>
          </a:p>
        </p:txBody>
      </p:sp>
      <p:sp>
        <p:nvSpPr>
          <p:cNvPr id="3" name="Footer Placeholder 4"/>
          <p:cNvSpPr>
            <a:spLocks noGrp="1"/>
          </p:cNvSpPr>
          <p:nvPr>
            <p:ph type="ftr" sz="quarter" idx="11"/>
          </p:nvPr>
        </p:nvSpPr>
        <p:spPr/>
        <p:txBody>
          <a:bodyPr/>
          <a:lstStyle>
            <a:lvl1pPr>
              <a:defRPr/>
            </a:lvl1pPr>
          </a:lstStyle>
          <a:p>
            <a:pPr>
              <a:defRPr/>
            </a:pPr>
            <a:endParaRPr lang="ro-RO"/>
          </a:p>
        </p:txBody>
      </p:sp>
      <p:sp>
        <p:nvSpPr>
          <p:cNvPr id="4" name="Slide Number Placeholder 5"/>
          <p:cNvSpPr>
            <a:spLocks noGrp="1"/>
          </p:cNvSpPr>
          <p:nvPr>
            <p:ph type="sldNum" sz="quarter" idx="12"/>
          </p:nvPr>
        </p:nvSpPr>
        <p:spPr/>
        <p:txBody>
          <a:bodyPr/>
          <a:lstStyle>
            <a:lvl1pPr>
              <a:defRPr/>
            </a:lvl1pPr>
          </a:lstStyle>
          <a:p>
            <a:fld id="{6F1D68FB-8316-4465-8F5D-329586C0656B}" type="slidenum">
              <a:rPr lang="en-US" altLang="en-US"/>
              <a:pPr/>
              <a:t>‹#›</a:t>
            </a:fld>
            <a:endParaRPr lang="en-US" altLang="en-US"/>
          </a:p>
        </p:txBody>
      </p:sp>
    </p:spTree>
    <p:extLst>
      <p:ext uri="{BB962C8B-B14F-4D97-AF65-F5344CB8AC3E}">
        <p14:creationId xmlns:p14="http://schemas.microsoft.com/office/powerpoint/2010/main" val="405457450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a:t>25-26 / 11 / 2008</a:t>
            </a:r>
          </a:p>
        </p:txBody>
      </p:sp>
      <p:sp>
        <p:nvSpPr>
          <p:cNvPr id="6" name="Footer Placeholder 4"/>
          <p:cNvSpPr>
            <a:spLocks noGrp="1"/>
          </p:cNvSpPr>
          <p:nvPr>
            <p:ph type="ftr" sz="quarter" idx="11"/>
          </p:nvPr>
        </p:nvSpPr>
        <p:spPr/>
        <p:txBody>
          <a:bodyPr/>
          <a:lstStyle>
            <a:lvl1pPr>
              <a:defRPr/>
            </a:lvl1pPr>
          </a:lstStyle>
          <a:p>
            <a:pPr>
              <a:defRPr/>
            </a:pPr>
            <a:endParaRPr lang="ro-RO"/>
          </a:p>
        </p:txBody>
      </p:sp>
      <p:sp>
        <p:nvSpPr>
          <p:cNvPr id="7" name="Slide Number Placeholder 5"/>
          <p:cNvSpPr>
            <a:spLocks noGrp="1"/>
          </p:cNvSpPr>
          <p:nvPr>
            <p:ph type="sldNum" sz="quarter" idx="12"/>
          </p:nvPr>
        </p:nvSpPr>
        <p:spPr/>
        <p:txBody>
          <a:bodyPr/>
          <a:lstStyle>
            <a:lvl1pPr>
              <a:defRPr/>
            </a:lvl1pPr>
          </a:lstStyle>
          <a:p>
            <a:fld id="{6D6D2797-AE3E-465F-B02E-7275380B2B00}" type="slidenum">
              <a:rPr lang="en-US" altLang="en-US"/>
              <a:pPr/>
              <a:t>‹#›</a:t>
            </a:fld>
            <a:endParaRPr lang="en-US" altLang="en-US"/>
          </a:p>
        </p:txBody>
      </p:sp>
    </p:spTree>
    <p:extLst>
      <p:ext uri="{BB962C8B-B14F-4D97-AF65-F5344CB8AC3E}">
        <p14:creationId xmlns:p14="http://schemas.microsoft.com/office/powerpoint/2010/main" val="4251340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a:t>25-26 / 11 / 2008</a:t>
            </a:r>
          </a:p>
        </p:txBody>
      </p:sp>
      <p:sp>
        <p:nvSpPr>
          <p:cNvPr id="6" name="Footer Placeholder 4"/>
          <p:cNvSpPr>
            <a:spLocks noGrp="1"/>
          </p:cNvSpPr>
          <p:nvPr>
            <p:ph type="ftr" sz="quarter" idx="11"/>
          </p:nvPr>
        </p:nvSpPr>
        <p:spPr/>
        <p:txBody>
          <a:bodyPr/>
          <a:lstStyle>
            <a:lvl1pPr>
              <a:defRPr/>
            </a:lvl1pPr>
          </a:lstStyle>
          <a:p>
            <a:pPr>
              <a:defRPr/>
            </a:pPr>
            <a:endParaRPr lang="ro-RO"/>
          </a:p>
        </p:txBody>
      </p:sp>
      <p:sp>
        <p:nvSpPr>
          <p:cNvPr id="7" name="Slide Number Placeholder 5"/>
          <p:cNvSpPr>
            <a:spLocks noGrp="1"/>
          </p:cNvSpPr>
          <p:nvPr>
            <p:ph type="sldNum" sz="quarter" idx="12"/>
          </p:nvPr>
        </p:nvSpPr>
        <p:spPr/>
        <p:txBody>
          <a:bodyPr/>
          <a:lstStyle>
            <a:lvl1pPr>
              <a:defRPr/>
            </a:lvl1pPr>
          </a:lstStyle>
          <a:p>
            <a:fld id="{50F7B39C-F64F-466F-8725-BC3BA6D023E3}" type="slidenum">
              <a:rPr lang="en-US" altLang="en-US"/>
              <a:pPr/>
              <a:t>‹#›</a:t>
            </a:fld>
            <a:endParaRPr lang="en-US" altLang="en-US"/>
          </a:p>
        </p:txBody>
      </p:sp>
    </p:spTree>
    <p:extLst>
      <p:ext uri="{BB962C8B-B14F-4D97-AF65-F5344CB8AC3E}">
        <p14:creationId xmlns:p14="http://schemas.microsoft.com/office/powerpoint/2010/main" val="229990568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a:t>25-26 / 11 / 2008</a:t>
            </a:r>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fld id="{DBDF5266-000F-4292-935F-B34172723B28}" type="slidenum">
              <a:rPr lang="en-US" altLang="en-US"/>
              <a:pPr/>
              <a:t>‹#›</a:t>
            </a:fld>
            <a:endParaRPr lang="en-US" altLang="en-US"/>
          </a:p>
        </p:txBody>
      </p:sp>
    </p:spTree>
    <p:extLst>
      <p:ext uri="{BB962C8B-B14F-4D97-AF65-F5344CB8AC3E}">
        <p14:creationId xmlns:p14="http://schemas.microsoft.com/office/powerpoint/2010/main" val="341082740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a:t>25-26 / 11 / 2008</a:t>
            </a:r>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fld id="{251E54A5-191B-489F-B431-CF52AB9876D9}" type="slidenum">
              <a:rPr lang="en-US" altLang="en-US"/>
              <a:pPr/>
              <a:t>‹#›</a:t>
            </a:fld>
            <a:endParaRPr lang="en-US" altLang="en-US"/>
          </a:p>
        </p:txBody>
      </p:sp>
    </p:spTree>
    <p:extLst>
      <p:ext uri="{BB962C8B-B14F-4D97-AF65-F5344CB8AC3E}">
        <p14:creationId xmlns:p14="http://schemas.microsoft.com/office/powerpoint/2010/main" val="5031885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r>
              <a:rPr lang="en-US" smtClean="0"/>
              <a:t>Click to edit Master title style</a:t>
            </a:r>
            <a:endParaRPr lang="en-US" dirty="0"/>
          </a:p>
        </p:txBody>
      </p:sp>
      <p:sp>
        <p:nvSpPr>
          <p:cNvPr id="7" name="Rectangle 6"/>
          <p:cNvSpPr>
            <a:spLocks noGrp="1"/>
          </p:cNvSpPr>
          <p:nvPr>
            <p:ph sz="quarter" idx="13"/>
          </p:nvPr>
        </p:nvSpPr>
        <p:spPr>
          <a:xfrm>
            <a:off x="609600" y="1352550"/>
            <a:ext cx="8153400" cy="3276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4"/>
          </p:nvPr>
        </p:nvSpPr>
        <p:spPr/>
        <p:txBody>
          <a:bodyPr/>
          <a:lstStyle>
            <a:lvl1pPr>
              <a:defRPr/>
            </a:lvl1pPr>
          </a:lstStyle>
          <a:p>
            <a:pPr>
              <a:defRPr/>
            </a:pPr>
            <a:r>
              <a:rPr lang="en-US"/>
              <a:t>25-26 / 11 / 2008</a:t>
            </a:r>
          </a:p>
        </p:txBody>
      </p:sp>
      <p:sp>
        <p:nvSpPr>
          <p:cNvPr id="5" name="Footer Placeholder 4"/>
          <p:cNvSpPr>
            <a:spLocks noGrp="1"/>
          </p:cNvSpPr>
          <p:nvPr>
            <p:ph type="ftr" sz="quarter" idx="15"/>
          </p:nvPr>
        </p:nvSpPr>
        <p:spPr/>
        <p:txBody>
          <a:bodyPr/>
          <a:lstStyle>
            <a:lvl1pPr>
              <a:defRPr/>
            </a:lvl1pPr>
          </a:lstStyle>
          <a:p>
            <a:pPr>
              <a:defRPr/>
            </a:pPr>
            <a:endParaRPr lang="ro-RO"/>
          </a:p>
        </p:txBody>
      </p:sp>
      <p:sp>
        <p:nvSpPr>
          <p:cNvPr id="6" name="Slide Number Placeholder 5"/>
          <p:cNvSpPr>
            <a:spLocks noGrp="1"/>
          </p:cNvSpPr>
          <p:nvPr>
            <p:ph type="sldNum" sz="quarter" idx="16"/>
          </p:nvPr>
        </p:nvSpPr>
        <p:spPr/>
        <p:txBody>
          <a:bodyPr/>
          <a:lstStyle>
            <a:lvl1pPr>
              <a:defRPr/>
            </a:lvl1pPr>
          </a:lstStyle>
          <a:p>
            <a:fld id="{7B1E237C-A3F4-4E80-A01C-C4C0AABAE04C}" type="slidenum">
              <a:rPr lang="en-US" altLang="en-US"/>
              <a:pPr/>
              <a:t>‹#›</a:t>
            </a:fld>
            <a:endParaRPr lang="en-US" altLang="en-US"/>
          </a:p>
        </p:txBody>
      </p:sp>
    </p:spTree>
    <p:extLst>
      <p:ext uri="{BB962C8B-B14F-4D97-AF65-F5344CB8AC3E}">
        <p14:creationId xmlns:p14="http://schemas.microsoft.com/office/powerpoint/2010/main" val="224447918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r>
              <a:rPr lang="en-US"/>
              <a:t>25-26 / 11 / 2008</a:t>
            </a:r>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fld id="{57341B82-4FFC-4F35-ADB9-F930E2A88DD0}" type="slidenum">
              <a:rPr lang="en-US" altLang="en-US"/>
              <a:pPr/>
              <a:t>‹#›</a:t>
            </a:fld>
            <a:endParaRPr lang="en-US" altLang="en-US"/>
          </a:p>
        </p:txBody>
      </p:sp>
    </p:spTree>
    <p:extLst>
      <p:ext uri="{BB962C8B-B14F-4D97-AF65-F5344CB8AC3E}">
        <p14:creationId xmlns:p14="http://schemas.microsoft.com/office/powerpoint/2010/main" val="231481791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a:t>25-26 / 11 / 2008</a:t>
            </a:r>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fld id="{D0591406-2912-45FF-A546-0A712F370514}" type="slidenum">
              <a:rPr lang="en-US" altLang="en-US"/>
              <a:pPr/>
              <a:t>‹#›</a:t>
            </a:fld>
            <a:endParaRPr lang="en-US" altLang="en-US"/>
          </a:p>
        </p:txBody>
      </p:sp>
    </p:spTree>
    <p:extLst>
      <p:ext uri="{BB962C8B-B14F-4D97-AF65-F5344CB8AC3E}">
        <p14:creationId xmlns:p14="http://schemas.microsoft.com/office/powerpoint/2010/main" val="8562351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r>
              <a:rPr lang="en-US"/>
              <a:t>25-26 / 11 / 2008</a:t>
            </a:r>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fld id="{1E609FA3-2B1F-47EB-8B0F-AF300BB17FE8}" type="slidenum">
              <a:rPr lang="en-US" altLang="en-US"/>
              <a:pPr/>
              <a:t>‹#›</a:t>
            </a:fld>
            <a:endParaRPr lang="en-US" altLang="en-US"/>
          </a:p>
        </p:txBody>
      </p:sp>
    </p:spTree>
    <p:extLst>
      <p:ext uri="{BB962C8B-B14F-4D97-AF65-F5344CB8AC3E}">
        <p14:creationId xmlns:p14="http://schemas.microsoft.com/office/powerpoint/2010/main" val="37331585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r>
              <a:rPr lang="en-US"/>
              <a:t>25-26 / 11 / 2008</a:t>
            </a:r>
          </a:p>
        </p:txBody>
      </p:sp>
      <p:sp>
        <p:nvSpPr>
          <p:cNvPr id="6" name="Footer Placeholder 4"/>
          <p:cNvSpPr>
            <a:spLocks noGrp="1"/>
          </p:cNvSpPr>
          <p:nvPr>
            <p:ph type="ftr" sz="quarter" idx="11"/>
          </p:nvPr>
        </p:nvSpPr>
        <p:spPr/>
        <p:txBody>
          <a:bodyPr/>
          <a:lstStyle>
            <a:lvl1pPr>
              <a:defRPr/>
            </a:lvl1pPr>
          </a:lstStyle>
          <a:p>
            <a:pPr>
              <a:defRPr/>
            </a:pPr>
            <a:endParaRPr lang="ro-RO"/>
          </a:p>
        </p:txBody>
      </p:sp>
      <p:sp>
        <p:nvSpPr>
          <p:cNvPr id="7" name="Slide Number Placeholder 5"/>
          <p:cNvSpPr>
            <a:spLocks noGrp="1"/>
          </p:cNvSpPr>
          <p:nvPr>
            <p:ph type="sldNum" sz="quarter" idx="12"/>
          </p:nvPr>
        </p:nvSpPr>
        <p:spPr/>
        <p:txBody>
          <a:bodyPr/>
          <a:lstStyle>
            <a:lvl1pPr>
              <a:defRPr/>
            </a:lvl1pPr>
          </a:lstStyle>
          <a:p>
            <a:pPr>
              <a:defRPr/>
            </a:pPr>
            <a:fld id="{BB4FEEBC-A0F3-4D38-BCB3-C44443125D1D}" type="slidenum">
              <a:rPr lang="en-US" altLang="ro-RO"/>
              <a:pPr>
                <a:defRPr/>
              </a:pPr>
              <a:t>‹#›</a:t>
            </a:fld>
            <a:endParaRPr lang="en-US" altLang="ro-RO"/>
          </a:p>
        </p:txBody>
      </p:sp>
    </p:spTree>
    <p:extLst>
      <p:ext uri="{BB962C8B-B14F-4D97-AF65-F5344CB8AC3E}">
        <p14:creationId xmlns:p14="http://schemas.microsoft.com/office/powerpoint/2010/main" val="313522696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r>
              <a:rPr lang="en-US"/>
              <a:t>25-26 / 11 / 2008</a:t>
            </a:r>
          </a:p>
        </p:txBody>
      </p:sp>
      <p:sp>
        <p:nvSpPr>
          <p:cNvPr id="6" name="Footer Placeholder 4"/>
          <p:cNvSpPr>
            <a:spLocks noGrp="1"/>
          </p:cNvSpPr>
          <p:nvPr>
            <p:ph type="ftr" sz="quarter" idx="11"/>
          </p:nvPr>
        </p:nvSpPr>
        <p:spPr/>
        <p:txBody>
          <a:bodyPr/>
          <a:lstStyle>
            <a:lvl1pPr>
              <a:defRPr/>
            </a:lvl1pPr>
          </a:lstStyle>
          <a:p>
            <a:pPr>
              <a:defRPr/>
            </a:pPr>
            <a:endParaRPr lang="ro-RO"/>
          </a:p>
        </p:txBody>
      </p:sp>
      <p:sp>
        <p:nvSpPr>
          <p:cNvPr id="7" name="Slide Number Placeholder 5"/>
          <p:cNvSpPr>
            <a:spLocks noGrp="1"/>
          </p:cNvSpPr>
          <p:nvPr>
            <p:ph type="sldNum" sz="quarter" idx="12"/>
          </p:nvPr>
        </p:nvSpPr>
        <p:spPr/>
        <p:txBody>
          <a:bodyPr/>
          <a:lstStyle>
            <a:lvl1pPr>
              <a:defRPr/>
            </a:lvl1pPr>
          </a:lstStyle>
          <a:p>
            <a:fld id="{8BCA70DF-9143-4F16-9584-ADDAC1358D91}" type="slidenum">
              <a:rPr lang="en-US" altLang="en-US"/>
              <a:pPr/>
              <a:t>‹#›</a:t>
            </a:fld>
            <a:endParaRPr lang="en-US" altLang="en-US"/>
          </a:p>
        </p:txBody>
      </p:sp>
    </p:spTree>
    <p:extLst>
      <p:ext uri="{BB962C8B-B14F-4D97-AF65-F5344CB8AC3E}">
        <p14:creationId xmlns:p14="http://schemas.microsoft.com/office/powerpoint/2010/main" val="289316055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r>
              <a:rPr lang="en-US"/>
              <a:t>25-26 / 11 / 2008</a:t>
            </a:r>
          </a:p>
        </p:txBody>
      </p:sp>
      <p:sp>
        <p:nvSpPr>
          <p:cNvPr id="8" name="Footer Placeholder 4"/>
          <p:cNvSpPr>
            <a:spLocks noGrp="1"/>
          </p:cNvSpPr>
          <p:nvPr>
            <p:ph type="ftr" sz="quarter" idx="11"/>
          </p:nvPr>
        </p:nvSpPr>
        <p:spPr/>
        <p:txBody>
          <a:bodyPr/>
          <a:lstStyle>
            <a:lvl1pPr>
              <a:defRPr/>
            </a:lvl1pPr>
          </a:lstStyle>
          <a:p>
            <a:pPr>
              <a:defRPr/>
            </a:pPr>
            <a:endParaRPr lang="ro-RO"/>
          </a:p>
        </p:txBody>
      </p:sp>
      <p:sp>
        <p:nvSpPr>
          <p:cNvPr id="9" name="Slide Number Placeholder 5"/>
          <p:cNvSpPr>
            <a:spLocks noGrp="1"/>
          </p:cNvSpPr>
          <p:nvPr>
            <p:ph type="sldNum" sz="quarter" idx="12"/>
          </p:nvPr>
        </p:nvSpPr>
        <p:spPr/>
        <p:txBody>
          <a:bodyPr/>
          <a:lstStyle>
            <a:lvl1pPr>
              <a:defRPr/>
            </a:lvl1pPr>
          </a:lstStyle>
          <a:p>
            <a:fld id="{6049E700-AF5C-4D0D-99DB-0B043A2C4C0F}" type="slidenum">
              <a:rPr lang="en-US" altLang="en-US"/>
              <a:pPr/>
              <a:t>‹#›</a:t>
            </a:fld>
            <a:endParaRPr lang="en-US" altLang="en-US"/>
          </a:p>
        </p:txBody>
      </p:sp>
    </p:spTree>
    <p:extLst>
      <p:ext uri="{BB962C8B-B14F-4D97-AF65-F5344CB8AC3E}">
        <p14:creationId xmlns:p14="http://schemas.microsoft.com/office/powerpoint/2010/main" val="268943298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r>
              <a:rPr lang="en-US"/>
              <a:t>25-26 / 11 / 2008</a:t>
            </a:r>
          </a:p>
        </p:txBody>
      </p:sp>
      <p:sp>
        <p:nvSpPr>
          <p:cNvPr id="4" name="Footer Placeholder 4"/>
          <p:cNvSpPr>
            <a:spLocks noGrp="1"/>
          </p:cNvSpPr>
          <p:nvPr>
            <p:ph type="ftr" sz="quarter" idx="11"/>
          </p:nvPr>
        </p:nvSpPr>
        <p:spPr/>
        <p:txBody>
          <a:bodyPr/>
          <a:lstStyle>
            <a:lvl1pPr>
              <a:defRPr/>
            </a:lvl1pPr>
          </a:lstStyle>
          <a:p>
            <a:pPr>
              <a:defRPr/>
            </a:pPr>
            <a:endParaRPr lang="ro-RO"/>
          </a:p>
        </p:txBody>
      </p:sp>
      <p:sp>
        <p:nvSpPr>
          <p:cNvPr id="5" name="Slide Number Placeholder 5"/>
          <p:cNvSpPr>
            <a:spLocks noGrp="1"/>
          </p:cNvSpPr>
          <p:nvPr>
            <p:ph type="sldNum" sz="quarter" idx="12"/>
          </p:nvPr>
        </p:nvSpPr>
        <p:spPr/>
        <p:txBody>
          <a:bodyPr/>
          <a:lstStyle>
            <a:lvl1pPr>
              <a:defRPr/>
            </a:lvl1pPr>
          </a:lstStyle>
          <a:p>
            <a:fld id="{DF3E7508-34F4-4776-818F-00FC2661F457}" type="slidenum">
              <a:rPr lang="en-US" altLang="en-US"/>
              <a:pPr/>
              <a:t>‹#›</a:t>
            </a:fld>
            <a:endParaRPr lang="en-US" altLang="en-US"/>
          </a:p>
        </p:txBody>
      </p:sp>
    </p:spTree>
    <p:extLst>
      <p:ext uri="{BB962C8B-B14F-4D97-AF65-F5344CB8AC3E}">
        <p14:creationId xmlns:p14="http://schemas.microsoft.com/office/powerpoint/2010/main" val="288643707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r>
              <a:rPr lang="en-US"/>
              <a:t>25-26 / 11 / 2008</a:t>
            </a:r>
          </a:p>
        </p:txBody>
      </p:sp>
      <p:sp>
        <p:nvSpPr>
          <p:cNvPr id="3" name="Footer Placeholder 4"/>
          <p:cNvSpPr>
            <a:spLocks noGrp="1"/>
          </p:cNvSpPr>
          <p:nvPr>
            <p:ph type="ftr" sz="quarter" idx="11"/>
          </p:nvPr>
        </p:nvSpPr>
        <p:spPr/>
        <p:txBody>
          <a:bodyPr/>
          <a:lstStyle>
            <a:lvl1pPr>
              <a:defRPr/>
            </a:lvl1pPr>
          </a:lstStyle>
          <a:p>
            <a:pPr>
              <a:defRPr/>
            </a:pPr>
            <a:endParaRPr lang="ro-RO"/>
          </a:p>
        </p:txBody>
      </p:sp>
      <p:sp>
        <p:nvSpPr>
          <p:cNvPr id="4" name="Slide Number Placeholder 5"/>
          <p:cNvSpPr>
            <a:spLocks noGrp="1"/>
          </p:cNvSpPr>
          <p:nvPr>
            <p:ph type="sldNum" sz="quarter" idx="12"/>
          </p:nvPr>
        </p:nvSpPr>
        <p:spPr/>
        <p:txBody>
          <a:bodyPr/>
          <a:lstStyle>
            <a:lvl1pPr>
              <a:defRPr/>
            </a:lvl1pPr>
          </a:lstStyle>
          <a:p>
            <a:fld id="{6F1D68FB-8316-4465-8F5D-329586C0656B}" type="slidenum">
              <a:rPr lang="en-US" altLang="en-US"/>
              <a:pPr/>
              <a:t>‹#›</a:t>
            </a:fld>
            <a:endParaRPr lang="en-US" altLang="en-US"/>
          </a:p>
        </p:txBody>
      </p:sp>
    </p:spTree>
    <p:extLst>
      <p:ext uri="{BB962C8B-B14F-4D97-AF65-F5344CB8AC3E}">
        <p14:creationId xmlns:p14="http://schemas.microsoft.com/office/powerpoint/2010/main" val="214046751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a:t>25-26 / 11 / 2008</a:t>
            </a:r>
          </a:p>
        </p:txBody>
      </p:sp>
      <p:sp>
        <p:nvSpPr>
          <p:cNvPr id="6" name="Footer Placeholder 4"/>
          <p:cNvSpPr>
            <a:spLocks noGrp="1"/>
          </p:cNvSpPr>
          <p:nvPr>
            <p:ph type="ftr" sz="quarter" idx="11"/>
          </p:nvPr>
        </p:nvSpPr>
        <p:spPr/>
        <p:txBody>
          <a:bodyPr/>
          <a:lstStyle>
            <a:lvl1pPr>
              <a:defRPr/>
            </a:lvl1pPr>
          </a:lstStyle>
          <a:p>
            <a:pPr>
              <a:defRPr/>
            </a:pPr>
            <a:endParaRPr lang="ro-RO"/>
          </a:p>
        </p:txBody>
      </p:sp>
      <p:sp>
        <p:nvSpPr>
          <p:cNvPr id="7" name="Slide Number Placeholder 5"/>
          <p:cNvSpPr>
            <a:spLocks noGrp="1"/>
          </p:cNvSpPr>
          <p:nvPr>
            <p:ph type="sldNum" sz="quarter" idx="12"/>
          </p:nvPr>
        </p:nvSpPr>
        <p:spPr/>
        <p:txBody>
          <a:bodyPr/>
          <a:lstStyle>
            <a:lvl1pPr>
              <a:defRPr/>
            </a:lvl1pPr>
          </a:lstStyle>
          <a:p>
            <a:fld id="{6D6D2797-AE3E-465F-B02E-7275380B2B00}" type="slidenum">
              <a:rPr lang="en-US" altLang="en-US"/>
              <a:pPr/>
              <a:t>‹#›</a:t>
            </a:fld>
            <a:endParaRPr lang="en-US" altLang="en-US"/>
          </a:p>
        </p:txBody>
      </p:sp>
    </p:spTree>
    <p:extLst>
      <p:ext uri="{BB962C8B-B14F-4D97-AF65-F5344CB8AC3E}">
        <p14:creationId xmlns:p14="http://schemas.microsoft.com/office/powerpoint/2010/main" val="378465894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a:t>25-26 / 11 / 2008</a:t>
            </a:r>
          </a:p>
        </p:txBody>
      </p:sp>
      <p:sp>
        <p:nvSpPr>
          <p:cNvPr id="6" name="Footer Placeholder 4"/>
          <p:cNvSpPr>
            <a:spLocks noGrp="1"/>
          </p:cNvSpPr>
          <p:nvPr>
            <p:ph type="ftr" sz="quarter" idx="11"/>
          </p:nvPr>
        </p:nvSpPr>
        <p:spPr/>
        <p:txBody>
          <a:bodyPr/>
          <a:lstStyle>
            <a:lvl1pPr>
              <a:defRPr/>
            </a:lvl1pPr>
          </a:lstStyle>
          <a:p>
            <a:pPr>
              <a:defRPr/>
            </a:pPr>
            <a:endParaRPr lang="ro-RO"/>
          </a:p>
        </p:txBody>
      </p:sp>
      <p:sp>
        <p:nvSpPr>
          <p:cNvPr id="7" name="Slide Number Placeholder 5"/>
          <p:cNvSpPr>
            <a:spLocks noGrp="1"/>
          </p:cNvSpPr>
          <p:nvPr>
            <p:ph type="sldNum" sz="quarter" idx="12"/>
          </p:nvPr>
        </p:nvSpPr>
        <p:spPr/>
        <p:txBody>
          <a:bodyPr/>
          <a:lstStyle>
            <a:lvl1pPr>
              <a:defRPr/>
            </a:lvl1pPr>
          </a:lstStyle>
          <a:p>
            <a:fld id="{50F7B39C-F64F-466F-8725-BC3BA6D023E3}" type="slidenum">
              <a:rPr lang="en-US" altLang="en-US"/>
              <a:pPr/>
              <a:t>‹#›</a:t>
            </a:fld>
            <a:endParaRPr lang="en-US" altLang="en-US"/>
          </a:p>
        </p:txBody>
      </p:sp>
    </p:spTree>
    <p:extLst>
      <p:ext uri="{BB962C8B-B14F-4D97-AF65-F5344CB8AC3E}">
        <p14:creationId xmlns:p14="http://schemas.microsoft.com/office/powerpoint/2010/main" val="270098543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a:t>25-26 / 11 / 2008</a:t>
            </a:r>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fld id="{DBDF5266-000F-4292-935F-B34172723B28}" type="slidenum">
              <a:rPr lang="en-US" altLang="en-US"/>
              <a:pPr/>
              <a:t>‹#›</a:t>
            </a:fld>
            <a:endParaRPr lang="en-US" altLang="en-US"/>
          </a:p>
        </p:txBody>
      </p:sp>
    </p:spTree>
    <p:extLst>
      <p:ext uri="{BB962C8B-B14F-4D97-AF65-F5344CB8AC3E}">
        <p14:creationId xmlns:p14="http://schemas.microsoft.com/office/powerpoint/2010/main" val="298202444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a:t>25-26 / 11 / 2008</a:t>
            </a:r>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fld id="{251E54A5-191B-489F-B431-CF52AB9876D9}" type="slidenum">
              <a:rPr lang="en-US" altLang="en-US"/>
              <a:pPr/>
              <a:t>‹#›</a:t>
            </a:fld>
            <a:endParaRPr lang="en-US" altLang="en-US"/>
          </a:p>
        </p:txBody>
      </p:sp>
    </p:spTree>
    <p:extLst>
      <p:ext uri="{BB962C8B-B14F-4D97-AF65-F5344CB8AC3E}">
        <p14:creationId xmlns:p14="http://schemas.microsoft.com/office/powerpoint/2010/main" val="248381088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r>
              <a:rPr lang="en-US" smtClean="0"/>
              <a:t>Click to edit Master title style</a:t>
            </a:r>
            <a:endParaRPr lang="en-US" dirty="0"/>
          </a:p>
        </p:txBody>
      </p:sp>
      <p:sp>
        <p:nvSpPr>
          <p:cNvPr id="7" name="Rectangle 6"/>
          <p:cNvSpPr>
            <a:spLocks noGrp="1"/>
          </p:cNvSpPr>
          <p:nvPr>
            <p:ph sz="quarter" idx="13"/>
          </p:nvPr>
        </p:nvSpPr>
        <p:spPr>
          <a:xfrm>
            <a:off x="609600" y="1352550"/>
            <a:ext cx="8153400" cy="3276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4"/>
          </p:nvPr>
        </p:nvSpPr>
        <p:spPr/>
        <p:txBody>
          <a:bodyPr/>
          <a:lstStyle>
            <a:lvl1pPr>
              <a:defRPr/>
            </a:lvl1pPr>
          </a:lstStyle>
          <a:p>
            <a:pPr>
              <a:defRPr/>
            </a:pPr>
            <a:r>
              <a:rPr lang="en-US"/>
              <a:t>25-26 / 11 / 2008</a:t>
            </a:r>
          </a:p>
        </p:txBody>
      </p:sp>
      <p:sp>
        <p:nvSpPr>
          <p:cNvPr id="5" name="Footer Placeholder 4"/>
          <p:cNvSpPr>
            <a:spLocks noGrp="1"/>
          </p:cNvSpPr>
          <p:nvPr>
            <p:ph type="ftr" sz="quarter" idx="15"/>
          </p:nvPr>
        </p:nvSpPr>
        <p:spPr/>
        <p:txBody>
          <a:bodyPr/>
          <a:lstStyle>
            <a:lvl1pPr>
              <a:defRPr/>
            </a:lvl1pPr>
          </a:lstStyle>
          <a:p>
            <a:pPr>
              <a:defRPr/>
            </a:pPr>
            <a:endParaRPr lang="ro-RO"/>
          </a:p>
        </p:txBody>
      </p:sp>
      <p:sp>
        <p:nvSpPr>
          <p:cNvPr id="6" name="Slide Number Placeholder 5"/>
          <p:cNvSpPr>
            <a:spLocks noGrp="1"/>
          </p:cNvSpPr>
          <p:nvPr>
            <p:ph type="sldNum" sz="quarter" idx="16"/>
          </p:nvPr>
        </p:nvSpPr>
        <p:spPr/>
        <p:txBody>
          <a:bodyPr/>
          <a:lstStyle>
            <a:lvl1pPr>
              <a:defRPr/>
            </a:lvl1pPr>
          </a:lstStyle>
          <a:p>
            <a:fld id="{7B1E237C-A3F4-4E80-A01C-C4C0AABAE04C}" type="slidenum">
              <a:rPr lang="en-US" altLang="en-US"/>
              <a:pPr/>
              <a:t>‹#›</a:t>
            </a:fld>
            <a:endParaRPr lang="en-US" altLang="en-US"/>
          </a:p>
        </p:txBody>
      </p:sp>
    </p:spTree>
    <p:extLst>
      <p:ext uri="{BB962C8B-B14F-4D97-AF65-F5344CB8AC3E}">
        <p14:creationId xmlns:p14="http://schemas.microsoft.com/office/powerpoint/2010/main" val="34025863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r>
              <a:rPr lang="en-US"/>
              <a:t>25-26 / 11 / 2008</a:t>
            </a:r>
          </a:p>
        </p:txBody>
      </p:sp>
      <p:sp>
        <p:nvSpPr>
          <p:cNvPr id="8" name="Footer Placeholder 4"/>
          <p:cNvSpPr>
            <a:spLocks noGrp="1"/>
          </p:cNvSpPr>
          <p:nvPr>
            <p:ph type="ftr" sz="quarter" idx="11"/>
          </p:nvPr>
        </p:nvSpPr>
        <p:spPr/>
        <p:txBody>
          <a:bodyPr/>
          <a:lstStyle>
            <a:lvl1pPr>
              <a:defRPr/>
            </a:lvl1pPr>
          </a:lstStyle>
          <a:p>
            <a:pPr>
              <a:defRPr/>
            </a:pPr>
            <a:endParaRPr lang="ro-RO"/>
          </a:p>
        </p:txBody>
      </p:sp>
      <p:sp>
        <p:nvSpPr>
          <p:cNvPr id="9" name="Slide Number Placeholder 5"/>
          <p:cNvSpPr>
            <a:spLocks noGrp="1"/>
          </p:cNvSpPr>
          <p:nvPr>
            <p:ph type="sldNum" sz="quarter" idx="12"/>
          </p:nvPr>
        </p:nvSpPr>
        <p:spPr/>
        <p:txBody>
          <a:bodyPr/>
          <a:lstStyle>
            <a:lvl1pPr>
              <a:defRPr/>
            </a:lvl1pPr>
          </a:lstStyle>
          <a:p>
            <a:pPr>
              <a:defRPr/>
            </a:pPr>
            <a:fld id="{601A7E98-A914-4366-B76C-4BC01BAFD3AA}" type="slidenum">
              <a:rPr lang="en-US" altLang="ro-RO"/>
              <a:pPr>
                <a:defRPr/>
              </a:pPr>
              <a:t>‹#›</a:t>
            </a:fld>
            <a:endParaRPr lang="en-US" altLang="ro-RO"/>
          </a:p>
        </p:txBody>
      </p:sp>
    </p:spTree>
    <p:extLst>
      <p:ext uri="{BB962C8B-B14F-4D97-AF65-F5344CB8AC3E}">
        <p14:creationId xmlns:p14="http://schemas.microsoft.com/office/powerpoint/2010/main" val="6399190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r>
              <a:rPr lang="en-US"/>
              <a:t>25-26 / 11 / 2008</a:t>
            </a:r>
          </a:p>
        </p:txBody>
      </p:sp>
      <p:sp>
        <p:nvSpPr>
          <p:cNvPr id="4" name="Footer Placeholder 4"/>
          <p:cNvSpPr>
            <a:spLocks noGrp="1"/>
          </p:cNvSpPr>
          <p:nvPr>
            <p:ph type="ftr" sz="quarter" idx="11"/>
          </p:nvPr>
        </p:nvSpPr>
        <p:spPr/>
        <p:txBody>
          <a:bodyPr/>
          <a:lstStyle>
            <a:lvl1pPr>
              <a:defRPr/>
            </a:lvl1pPr>
          </a:lstStyle>
          <a:p>
            <a:pPr>
              <a:defRPr/>
            </a:pPr>
            <a:endParaRPr lang="ro-RO"/>
          </a:p>
        </p:txBody>
      </p:sp>
      <p:sp>
        <p:nvSpPr>
          <p:cNvPr id="5" name="Slide Number Placeholder 5"/>
          <p:cNvSpPr>
            <a:spLocks noGrp="1"/>
          </p:cNvSpPr>
          <p:nvPr>
            <p:ph type="sldNum" sz="quarter" idx="12"/>
          </p:nvPr>
        </p:nvSpPr>
        <p:spPr/>
        <p:txBody>
          <a:bodyPr/>
          <a:lstStyle>
            <a:lvl1pPr>
              <a:defRPr/>
            </a:lvl1pPr>
          </a:lstStyle>
          <a:p>
            <a:pPr>
              <a:defRPr/>
            </a:pPr>
            <a:fld id="{07E44E96-D7F5-42A8-8A3A-8E46F3937EFC}" type="slidenum">
              <a:rPr lang="en-US" altLang="ro-RO"/>
              <a:pPr>
                <a:defRPr/>
              </a:pPr>
              <a:t>‹#›</a:t>
            </a:fld>
            <a:endParaRPr lang="en-US" altLang="ro-RO"/>
          </a:p>
        </p:txBody>
      </p:sp>
    </p:spTree>
    <p:extLst>
      <p:ext uri="{BB962C8B-B14F-4D97-AF65-F5344CB8AC3E}">
        <p14:creationId xmlns:p14="http://schemas.microsoft.com/office/powerpoint/2010/main" val="11779359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r>
              <a:rPr lang="en-US"/>
              <a:t>25-26 / 11 / 2008</a:t>
            </a:r>
          </a:p>
        </p:txBody>
      </p:sp>
      <p:sp>
        <p:nvSpPr>
          <p:cNvPr id="3" name="Footer Placeholder 4"/>
          <p:cNvSpPr>
            <a:spLocks noGrp="1"/>
          </p:cNvSpPr>
          <p:nvPr>
            <p:ph type="ftr" sz="quarter" idx="11"/>
          </p:nvPr>
        </p:nvSpPr>
        <p:spPr/>
        <p:txBody>
          <a:bodyPr/>
          <a:lstStyle>
            <a:lvl1pPr>
              <a:defRPr/>
            </a:lvl1pPr>
          </a:lstStyle>
          <a:p>
            <a:pPr>
              <a:defRPr/>
            </a:pPr>
            <a:endParaRPr lang="ro-RO"/>
          </a:p>
        </p:txBody>
      </p:sp>
      <p:sp>
        <p:nvSpPr>
          <p:cNvPr id="4" name="Slide Number Placeholder 5"/>
          <p:cNvSpPr>
            <a:spLocks noGrp="1"/>
          </p:cNvSpPr>
          <p:nvPr>
            <p:ph type="sldNum" sz="quarter" idx="12"/>
          </p:nvPr>
        </p:nvSpPr>
        <p:spPr/>
        <p:txBody>
          <a:bodyPr/>
          <a:lstStyle>
            <a:lvl1pPr>
              <a:defRPr/>
            </a:lvl1pPr>
          </a:lstStyle>
          <a:p>
            <a:pPr>
              <a:defRPr/>
            </a:pPr>
            <a:fld id="{1495D321-4294-40AF-9729-BF64D578BC54}" type="slidenum">
              <a:rPr lang="en-US" altLang="ro-RO"/>
              <a:pPr>
                <a:defRPr/>
              </a:pPr>
              <a:t>‹#›</a:t>
            </a:fld>
            <a:endParaRPr lang="en-US" altLang="ro-RO"/>
          </a:p>
        </p:txBody>
      </p:sp>
    </p:spTree>
    <p:extLst>
      <p:ext uri="{BB962C8B-B14F-4D97-AF65-F5344CB8AC3E}">
        <p14:creationId xmlns:p14="http://schemas.microsoft.com/office/powerpoint/2010/main" val="27008069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a:t>25-26 / 11 / 2008</a:t>
            </a:r>
          </a:p>
        </p:txBody>
      </p:sp>
      <p:sp>
        <p:nvSpPr>
          <p:cNvPr id="6" name="Footer Placeholder 4"/>
          <p:cNvSpPr>
            <a:spLocks noGrp="1"/>
          </p:cNvSpPr>
          <p:nvPr>
            <p:ph type="ftr" sz="quarter" idx="11"/>
          </p:nvPr>
        </p:nvSpPr>
        <p:spPr/>
        <p:txBody>
          <a:bodyPr/>
          <a:lstStyle>
            <a:lvl1pPr>
              <a:defRPr/>
            </a:lvl1pPr>
          </a:lstStyle>
          <a:p>
            <a:pPr>
              <a:defRPr/>
            </a:pPr>
            <a:endParaRPr lang="ro-RO"/>
          </a:p>
        </p:txBody>
      </p:sp>
      <p:sp>
        <p:nvSpPr>
          <p:cNvPr id="7" name="Slide Number Placeholder 5"/>
          <p:cNvSpPr>
            <a:spLocks noGrp="1"/>
          </p:cNvSpPr>
          <p:nvPr>
            <p:ph type="sldNum" sz="quarter" idx="12"/>
          </p:nvPr>
        </p:nvSpPr>
        <p:spPr/>
        <p:txBody>
          <a:bodyPr/>
          <a:lstStyle>
            <a:lvl1pPr>
              <a:defRPr/>
            </a:lvl1pPr>
          </a:lstStyle>
          <a:p>
            <a:pPr>
              <a:defRPr/>
            </a:pPr>
            <a:fld id="{40633B15-2B17-4162-B9E0-EAF21C37D1B2}" type="slidenum">
              <a:rPr lang="en-US" altLang="ro-RO"/>
              <a:pPr>
                <a:defRPr/>
              </a:pPr>
              <a:t>‹#›</a:t>
            </a:fld>
            <a:endParaRPr lang="en-US" altLang="ro-RO"/>
          </a:p>
        </p:txBody>
      </p:sp>
    </p:spTree>
    <p:extLst>
      <p:ext uri="{BB962C8B-B14F-4D97-AF65-F5344CB8AC3E}">
        <p14:creationId xmlns:p14="http://schemas.microsoft.com/office/powerpoint/2010/main" val="3952186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a:t>25-26 / 11 / 2008</a:t>
            </a:r>
          </a:p>
        </p:txBody>
      </p:sp>
      <p:sp>
        <p:nvSpPr>
          <p:cNvPr id="6" name="Footer Placeholder 4"/>
          <p:cNvSpPr>
            <a:spLocks noGrp="1"/>
          </p:cNvSpPr>
          <p:nvPr>
            <p:ph type="ftr" sz="quarter" idx="11"/>
          </p:nvPr>
        </p:nvSpPr>
        <p:spPr/>
        <p:txBody>
          <a:bodyPr/>
          <a:lstStyle>
            <a:lvl1pPr>
              <a:defRPr/>
            </a:lvl1pPr>
          </a:lstStyle>
          <a:p>
            <a:pPr>
              <a:defRPr/>
            </a:pPr>
            <a:endParaRPr lang="ro-RO"/>
          </a:p>
        </p:txBody>
      </p:sp>
      <p:sp>
        <p:nvSpPr>
          <p:cNvPr id="7" name="Slide Number Placeholder 5"/>
          <p:cNvSpPr>
            <a:spLocks noGrp="1"/>
          </p:cNvSpPr>
          <p:nvPr>
            <p:ph type="sldNum" sz="quarter" idx="12"/>
          </p:nvPr>
        </p:nvSpPr>
        <p:spPr/>
        <p:txBody>
          <a:bodyPr/>
          <a:lstStyle>
            <a:lvl1pPr>
              <a:defRPr/>
            </a:lvl1pPr>
          </a:lstStyle>
          <a:p>
            <a:pPr>
              <a:defRPr/>
            </a:pPr>
            <a:fld id="{B6EABD8C-DD53-4810-8C3E-72DC7952FF96}" type="slidenum">
              <a:rPr lang="en-US" altLang="ro-RO"/>
              <a:pPr>
                <a:defRPr/>
              </a:pPr>
              <a:t>‹#›</a:t>
            </a:fld>
            <a:endParaRPr lang="en-US" altLang="ro-RO"/>
          </a:p>
        </p:txBody>
      </p:sp>
    </p:spTree>
    <p:extLst>
      <p:ext uri="{BB962C8B-B14F-4D97-AF65-F5344CB8AC3E}">
        <p14:creationId xmlns:p14="http://schemas.microsoft.com/office/powerpoint/2010/main" val="25439548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1.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57150"/>
            <a:ext cx="7391400"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ro-RO" smtClean="0"/>
              <a:t>Click to edit Master title style</a:t>
            </a:r>
          </a:p>
        </p:txBody>
      </p:sp>
      <p:sp>
        <p:nvSpPr>
          <p:cNvPr id="1027" name="Text Placeholder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ro-RO" smtClean="0"/>
              <a:t>Click to edit Master text styles</a:t>
            </a:r>
          </a:p>
          <a:p>
            <a:pPr lvl="1"/>
            <a:r>
              <a:rPr lang="en-US" altLang="ro-RO" smtClean="0"/>
              <a:t>Second level</a:t>
            </a:r>
          </a:p>
          <a:p>
            <a:pPr lvl="2"/>
            <a:r>
              <a:rPr lang="en-US" altLang="ro-RO" smtClean="0"/>
              <a:t>Third level</a:t>
            </a:r>
          </a:p>
          <a:p>
            <a:pPr lvl="3"/>
            <a:r>
              <a:rPr lang="en-US" altLang="ro-RO" smtClean="0"/>
              <a:t>Fourth level</a:t>
            </a:r>
          </a:p>
          <a:p>
            <a:pPr lvl="4"/>
            <a:r>
              <a:rPr lang="en-US" altLang="ro-RO" smtClean="0"/>
              <a:t>Fifth level</a:t>
            </a:r>
          </a:p>
        </p:txBody>
      </p:sp>
      <p:sp>
        <p:nvSpPr>
          <p:cNvPr id="4" name="Date Placeholder 3"/>
          <p:cNvSpPr>
            <a:spLocks noGrp="1"/>
          </p:cNvSpPr>
          <p:nvPr>
            <p:ph type="dt" sz="half" idx="2"/>
          </p:nvPr>
        </p:nvSpPr>
        <p:spPr>
          <a:xfrm>
            <a:off x="457200" y="4767263"/>
            <a:ext cx="2133600" cy="274637"/>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Arial" charset="0"/>
                <a:ea typeface="ＭＳ Ｐゴシック" charset="-128"/>
                <a:cs typeface="+mn-cs"/>
              </a:defRPr>
            </a:lvl1pPr>
          </a:lstStyle>
          <a:p>
            <a:pPr>
              <a:defRPr/>
            </a:pPr>
            <a:r>
              <a:rPr lang="en-US"/>
              <a:t>25-26 / 11 / 2008</a:t>
            </a:r>
          </a:p>
        </p:txBody>
      </p:sp>
      <p:sp>
        <p:nvSpPr>
          <p:cNvPr id="5" name="Footer Placeholder 4"/>
          <p:cNvSpPr>
            <a:spLocks noGrp="1"/>
          </p:cNvSpPr>
          <p:nvPr>
            <p:ph type="ftr" sz="quarter" idx="3"/>
          </p:nvPr>
        </p:nvSpPr>
        <p:spPr>
          <a:xfrm>
            <a:off x="3124200" y="4767263"/>
            <a:ext cx="2895600" cy="274637"/>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latin typeface="Arial" charset="0"/>
                <a:ea typeface="ＭＳ Ｐゴシック" charset="-128"/>
                <a:cs typeface="+mn-cs"/>
              </a:defRPr>
            </a:lvl1pPr>
          </a:lstStyle>
          <a:p>
            <a:pPr>
              <a:defRPr/>
            </a:pPr>
            <a:endParaRPr lang="ro-RO"/>
          </a:p>
        </p:txBody>
      </p:sp>
      <p:sp>
        <p:nvSpPr>
          <p:cNvPr id="6" name="Slide Number Placeholder 5"/>
          <p:cNvSpPr>
            <a:spLocks noGrp="1"/>
          </p:cNvSpPr>
          <p:nvPr>
            <p:ph type="sldNum" sz="quarter" idx="4"/>
          </p:nvPr>
        </p:nvSpPr>
        <p:spPr>
          <a:xfrm>
            <a:off x="6781800" y="4781550"/>
            <a:ext cx="2133600" cy="274638"/>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defRPr>
            </a:lvl1pPr>
          </a:lstStyle>
          <a:p>
            <a:pPr>
              <a:defRPr/>
            </a:pPr>
            <a:fld id="{B67A1272-113D-4FE1-875D-4A5EB65C4605}" type="slidenum">
              <a:rPr lang="en-US" altLang="ro-RO"/>
              <a:pPr>
                <a:defRPr/>
              </a:pPr>
              <a:t>‹#›</a:t>
            </a:fld>
            <a:endParaRPr lang="en-US" altLang="ro-RO"/>
          </a:p>
        </p:txBody>
      </p:sp>
    </p:spTree>
  </p:cSld>
  <p:clrMap bg1="lt1" tx1="dk1" bg2="lt2" tx2="dk2" accent1="accent1" accent2="accent2" accent3="accent3" accent4="accent4" accent5="accent5" accent6="accent6" hlink="hlink" folHlink="folHlink"/>
  <p:sldLayoutIdLst>
    <p:sldLayoutId id="2147484402" r:id="rId1"/>
    <p:sldLayoutId id="2147484403" r:id="rId2"/>
    <p:sldLayoutId id="2147484404" r:id="rId3"/>
    <p:sldLayoutId id="2147484405" r:id="rId4"/>
    <p:sldLayoutId id="2147484406" r:id="rId5"/>
    <p:sldLayoutId id="2147484407" r:id="rId6"/>
    <p:sldLayoutId id="2147484408" r:id="rId7"/>
    <p:sldLayoutId id="2147484409" r:id="rId8"/>
    <p:sldLayoutId id="2147484410" r:id="rId9"/>
    <p:sldLayoutId id="2147484411" r:id="rId10"/>
    <p:sldLayoutId id="2147484412" r:id="rId11"/>
    <p:sldLayoutId id="2147484413" r:id="rId12"/>
  </p:sldLayoutIdLst>
  <p:hf hdr="0" ftr="0" dt="0"/>
  <p:txStyles>
    <p:titleStyle>
      <a:lvl1pPr algn="l" defTabSz="457200" rtl="0" eaLnBrk="0" fontAlgn="base" hangingPunct="0">
        <a:spcBef>
          <a:spcPct val="0"/>
        </a:spcBef>
        <a:spcAft>
          <a:spcPct val="0"/>
        </a:spcAft>
        <a:defRPr sz="2800" b="1" kern="1200">
          <a:solidFill>
            <a:srgbClr val="177ED9"/>
          </a:solidFill>
          <a:latin typeface="+mj-lt"/>
          <a:ea typeface="MS PGothic" pitchFamily="34" charset="-128"/>
          <a:cs typeface="ＭＳ Ｐゴシック" charset="-128"/>
        </a:defRPr>
      </a:lvl1pPr>
      <a:lvl2pPr algn="l" defTabSz="457200" rtl="0" eaLnBrk="0" fontAlgn="base" hangingPunct="0">
        <a:spcBef>
          <a:spcPct val="0"/>
        </a:spcBef>
        <a:spcAft>
          <a:spcPct val="0"/>
        </a:spcAft>
        <a:defRPr sz="2800" b="1">
          <a:solidFill>
            <a:srgbClr val="177ED9"/>
          </a:solidFill>
          <a:latin typeface="Calibri" charset="0"/>
          <a:ea typeface="MS PGothic" pitchFamily="34" charset="-128"/>
          <a:cs typeface="ＭＳ Ｐゴシック" charset="-128"/>
        </a:defRPr>
      </a:lvl2pPr>
      <a:lvl3pPr algn="l" defTabSz="457200" rtl="0" eaLnBrk="0" fontAlgn="base" hangingPunct="0">
        <a:spcBef>
          <a:spcPct val="0"/>
        </a:spcBef>
        <a:spcAft>
          <a:spcPct val="0"/>
        </a:spcAft>
        <a:defRPr sz="2800" b="1">
          <a:solidFill>
            <a:srgbClr val="177ED9"/>
          </a:solidFill>
          <a:latin typeface="Calibri" charset="0"/>
          <a:ea typeface="MS PGothic" pitchFamily="34" charset="-128"/>
          <a:cs typeface="ＭＳ Ｐゴシック" charset="-128"/>
        </a:defRPr>
      </a:lvl3pPr>
      <a:lvl4pPr algn="l" defTabSz="457200" rtl="0" eaLnBrk="0" fontAlgn="base" hangingPunct="0">
        <a:spcBef>
          <a:spcPct val="0"/>
        </a:spcBef>
        <a:spcAft>
          <a:spcPct val="0"/>
        </a:spcAft>
        <a:defRPr sz="2800" b="1">
          <a:solidFill>
            <a:srgbClr val="177ED9"/>
          </a:solidFill>
          <a:latin typeface="Calibri" charset="0"/>
          <a:ea typeface="MS PGothic" pitchFamily="34" charset="-128"/>
          <a:cs typeface="ＭＳ Ｐゴシック" charset="-128"/>
        </a:defRPr>
      </a:lvl4pPr>
      <a:lvl5pPr algn="l" defTabSz="457200" rtl="0" eaLnBrk="0" fontAlgn="base" hangingPunct="0">
        <a:spcBef>
          <a:spcPct val="0"/>
        </a:spcBef>
        <a:spcAft>
          <a:spcPct val="0"/>
        </a:spcAft>
        <a:defRPr sz="2800" b="1">
          <a:solidFill>
            <a:srgbClr val="177ED9"/>
          </a:solidFill>
          <a:latin typeface="Calibri" charset="0"/>
          <a:ea typeface="MS PGothic" pitchFamily="34" charset="-128"/>
          <a:cs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rgbClr val="595959"/>
          </a:solidFill>
          <a:latin typeface="+mn-lt"/>
          <a:ea typeface="MS PGothic" pitchFamily="34" charset="-128"/>
          <a:cs typeface="ＭＳ Ｐゴシック" charset="-128"/>
        </a:defRPr>
      </a:lvl1pPr>
      <a:lvl2pPr marL="742950" indent="-285750" algn="l" defTabSz="457200" rtl="0" eaLnBrk="0" fontAlgn="base" hangingPunct="0">
        <a:spcBef>
          <a:spcPct val="20000"/>
        </a:spcBef>
        <a:spcAft>
          <a:spcPct val="0"/>
        </a:spcAft>
        <a:buFont typeface="Arial" charset="0"/>
        <a:buChar char="–"/>
        <a:defRPr sz="2800" kern="1200">
          <a:solidFill>
            <a:srgbClr val="595959"/>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rgbClr val="595959"/>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rgbClr val="595959"/>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rgbClr val="595959"/>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57150"/>
            <a:ext cx="7391400"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2051" name="Text Placeholder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4767263"/>
            <a:ext cx="2133600" cy="274637"/>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Arial" charset="0"/>
                <a:ea typeface="ＭＳ Ｐゴシック" charset="-128"/>
                <a:cs typeface="+mn-cs"/>
              </a:defRPr>
            </a:lvl1pPr>
          </a:lstStyle>
          <a:p>
            <a:pPr>
              <a:defRPr/>
            </a:pPr>
            <a:r>
              <a:rPr lang="en-US"/>
              <a:t>25-26 / 11 / 2008</a:t>
            </a:r>
          </a:p>
        </p:txBody>
      </p:sp>
      <p:sp>
        <p:nvSpPr>
          <p:cNvPr id="5" name="Footer Placeholder 4"/>
          <p:cNvSpPr>
            <a:spLocks noGrp="1"/>
          </p:cNvSpPr>
          <p:nvPr>
            <p:ph type="ftr" sz="quarter" idx="3"/>
          </p:nvPr>
        </p:nvSpPr>
        <p:spPr>
          <a:xfrm>
            <a:off x="3124200" y="4767263"/>
            <a:ext cx="2895600" cy="274637"/>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latin typeface="Arial" charset="0"/>
                <a:ea typeface="ＭＳ Ｐゴシック" charset="-128"/>
                <a:cs typeface="+mn-cs"/>
              </a:defRPr>
            </a:lvl1pPr>
          </a:lstStyle>
          <a:p>
            <a:pPr>
              <a:defRPr/>
            </a:pPr>
            <a:endParaRPr lang="ro-RO"/>
          </a:p>
        </p:txBody>
      </p:sp>
      <p:sp>
        <p:nvSpPr>
          <p:cNvPr id="6" name="Slide Number Placeholder 5"/>
          <p:cNvSpPr>
            <a:spLocks noGrp="1"/>
          </p:cNvSpPr>
          <p:nvPr>
            <p:ph type="sldNum" sz="quarter" idx="4"/>
          </p:nvPr>
        </p:nvSpPr>
        <p:spPr>
          <a:xfrm>
            <a:off x="6781800" y="4781550"/>
            <a:ext cx="2133600" cy="274638"/>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defRPr>
            </a:lvl1pPr>
          </a:lstStyle>
          <a:p>
            <a:pPr>
              <a:defRPr/>
            </a:pPr>
            <a:fld id="{0F3D9D10-E67B-420E-ABAA-06623251AE03}"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414" r:id="rId1"/>
    <p:sldLayoutId id="2147484415" r:id="rId2"/>
    <p:sldLayoutId id="2147484416" r:id="rId3"/>
    <p:sldLayoutId id="2147484417" r:id="rId4"/>
    <p:sldLayoutId id="2147484418" r:id="rId5"/>
    <p:sldLayoutId id="2147484419" r:id="rId6"/>
    <p:sldLayoutId id="2147484420" r:id="rId7"/>
    <p:sldLayoutId id="2147484421" r:id="rId8"/>
    <p:sldLayoutId id="2147484422" r:id="rId9"/>
    <p:sldLayoutId id="2147484423" r:id="rId10"/>
    <p:sldLayoutId id="2147484424" r:id="rId11"/>
    <p:sldLayoutId id="2147484425" r:id="rId12"/>
  </p:sldLayoutIdLst>
  <p:hf hdr="0" ftr="0" dt="0"/>
  <p:txStyles>
    <p:titleStyle>
      <a:lvl1pPr algn="l" defTabSz="457200" rtl="0" eaLnBrk="0" fontAlgn="base" hangingPunct="0">
        <a:spcBef>
          <a:spcPct val="0"/>
        </a:spcBef>
        <a:spcAft>
          <a:spcPct val="0"/>
        </a:spcAft>
        <a:defRPr sz="2800" b="1" kern="1200">
          <a:solidFill>
            <a:srgbClr val="177ED9"/>
          </a:solidFill>
          <a:latin typeface="+mj-lt"/>
          <a:ea typeface="MS PGothic" pitchFamily="34" charset="-128"/>
          <a:cs typeface="ＭＳ Ｐゴシック" charset="-128"/>
        </a:defRPr>
      </a:lvl1pPr>
      <a:lvl2pPr algn="l" defTabSz="457200" rtl="0" eaLnBrk="0" fontAlgn="base" hangingPunct="0">
        <a:spcBef>
          <a:spcPct val="0"/>
        </a:spcBef>
        <a:spcAft>
          <a:spcPct val="0"/>
        </a:spcAft>
        <a:defRPr sz="2800" b="1">
          <a:solidFill>
            <a:srgbClr val="177ED9"/>
          </a:solidFill>
          <a:latin typeface="Calibri" charset="0"/>
          <a:ea typeface="MS PGothic" pitchFamily="34" charset="-128"/>
          <a:cs typeface="ＭＳ Ｐゴシック" charset="-128"/>
        </a:defRPr>
      </a:lvl2pPr>
      <a:lvl3pPr algn="l" defTabSz="457200" rtl="0" eaLnBrk="0" fontAlgn="base" hangingPunct="0">
        <a:spcBef>
          <a:spcPct val="0"/>
        </a:spcBef>
        <a:spcAft>
          <a:spcPct val="0"/>
        </a:spcAft>
        <a:defRPr sz="2800" b="1">
          <a:solidFill>
            <a:srgbClr val="177ED9"/>
          </a:solidFill>
          <a:latin typeface="Calibri" charset="0"/>
          <a:ea typeface="MS PGothic" pitchFamily="34" charset="-128"/>
          <a:cs typeface="ＭＳ Ｐゴシック" charset="-128"/>
        </a:defRPr>
      </a:lvl3pPr>
      <a:lvl4pPr algn="l" defTabSz="457200" rtl="0" eaLnBrk="0" fontAlgn="base" hangingPunct="0">
        <a:spcBef>
          <a:spcPct val="0"/>
        </a:spcBef>
        <a:spcAft>
          <a:spcPct val="0"/>
        </a:spcAft>
        <a:defRPr sz="2800" b="1">
          <a:solidFill>
            <a:srgbClr val="177ED9"/>
          </a:solidFill>
          <a:latin typeface="Calibri" charset="0"/>
          <a:ea typeface="MS PGothic" pitchFamily="34" charset="-128"/>
          <a:cs typeface="ＭＳ Ｐゴシック" charset="-128"/>
        </a:defRPr>
      </a:lvl4pPr>
      <a:lvl5pPr algn="l" defTabSz="457200" rtl="0" eaLnBrk="0" fontAlgn="base" hangingPunct="0">
        <a:spcBef>
          <a:spcPct val="0"/>
        </a:spcBef>
        <a:spcAft>
          <a:spcPct val="0"/>
        </a:spcAft>
        <a:defRPr sz="2800" b="1">
          <a:solidFill>
            <a:srgbClr val="177ED9"/>
          </a:solidFill>
          <a:latin typeface="Calibri" charset="0"/>
          <a:ea typeface="MS PGothic" pitchFamily="34" charset="-128"/>
          <a:cs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rgbClr val="595959"/>
          </a:solidFill>
          <a:latin typeface="+mn-lt"/>
          <a:ea typeface="MS PGothic" pitchFamily="34" charset="-128"/>
          <a:cs typeface="ＭＳ Ｐゴシック" charset="-128"/>
        </a:defRPr>
      </a:lvl1pPr>
      <a:lvl2pPr marL="742950" indent="-285750" algn="l" defTabSz="457200" rtl="0" eaLnBrk="0" fontAlgn="base" hangingPunct="0">
        <a:spcBef>
          <a:spcPct val="20000"/>
        </a:spcBef>
        <a:spcAft>
          <a:spcPct val="0"/>
        </a:spcAft>
        <a:buFont typeface="Arial" charset="0"/>
        <a:buChar char="–"/>
        <a:defRPr sz="2800" kern="1200">
          <a:solidFill>
            <a:srgbClr val="595959"/>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rgbClr val="595959"/>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rgbClr val="595959"/>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rgbClr val="595959"/>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57150"/>
            <a:ext cx="7391400"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4767263"/>
            <a:ext cx="2133600" cy="274637"/>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Arial" charset="0"/>
                <a:ea typeface="ＭＳ Ｐゴシック" charset="-128"/>
                <a:cs typeface="+mn-cs"/>
              </a:defRPr>
            </a:lvl1pPr>
          </a:lstStyle>
          <a:p>
            <a:pPr eaLnBrk="1" hangingPunct="1">
              <a:defRPr/>
            </a:pPr>
            <a:r>
              <a:rPr lang="en-US"/>
              <a:t>25-26 / 11 / 2008</a:t>
            </a:r>
          </a:p>
        </p:txBody>
      </p:sp>
      <p:sp>
        <p:nvSpPr>
          <p:cNvPr id="5" name="Footer Placeholder 4"/>
          <p:cNvSpPr>
            <a:spLocks noGrp="1"/>
          </p:cNvSpPr>
          <p:nvPr>
            <p:ph type="ftr" sz="quarter" idx="3"/>
          </p:nvPr>
        </p:nvSpPr>
        <p:spPr>
          <a:xfrm>
            <a:off x="3124200" y="4767263"/>
            <a:ext cx="2895600" cy="274637"/>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Arial" charset="0"/>
                <a:ea typeface="ＭＳ Ｐゴシック" charset="-128"/>
                <a:cs typeface="+mn-cs"/>
              </a:defRPr>
            </a:lvl1pPr>
          </a:lstStyle>
          <a:p>
            <a:pPr eaLnBrk="1" hangingPunct="1">
              <a:defRPr/>
            </a:pPr>
            <a:endParaRPr lang="ro-RO"/>
          </a:p>
        </p:txBody>
      </p:sp>
      <p:sp>
        <p:nvSpPr>
          <p:cNvPr id="6" name="Slide Number Placeholder 5"/>
          <p:cNvSpPr>
            <a:spLocks noGrp="1"/>
          </p:cNvSpPr>
          <p:nvPr>
            <p:ph type="sldNum" sz="quarter" idx="4"/>
          </p:nvPr>
        </p:nvSpPr>
        <p:spPr>
          <a:xfrm>
            <a:off x="6781800" y="4781550"/>
            <a:ext cx="2133600" cy="274638"/>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eaLnBrk="1" hangingPunct="1"/>
            <a:fld id="{87E8304E-EF7E-4F18-9537-40A71EBE0349}" type="slidenum">
              <a:rPr lang="en-US" altLang="en-US" smtClean="0">
                <a:latin typeface="Arial" panose="020B0604020202020204" pitchFamily="34" charset="0"/>
                <a:ea typeface="ＭＳ Ｐゴシック" panose="020B0600070205080204" pitchFamily="34" charset="-128"/>
              </a:rPr>
              <a:pPr eaLnBrk="1" hangingPunct="1"/>
              <a:t>‹#›</a:t>
            </a:fld>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889007848"/>
      </p:ext>
    </p:extLst>
  </p:cSld>
  <p:clrMap bg1="lt1" tx1="dk1" bg2="lt2" tx2="dk2" accent1="accent1" accent2="accent2" accent3="accent3" accent4="accent4" accent5="accent5" accent6="accent6" hlink="hlink" folHlink="folHlink"/>
  <p:sldLayoutIdLst>
    <p:sldLayoutId id="2147484427" r:id="rId1"/>
    <p:sldLayoutId id="2147484428" r:id="rId2"/>
    <p:sldLayoutId id="2147484429" r:id="rId3"/>
    <p:sldLayoutId id="2147484430" r:id="rId4"/>
    <p:sldLayoutId id="2147484431" r:id="rId5"/>
    <p:sldLayoutId id="2147484432" r:id="rId6"/>
    <p:sldLayoutId id="2147484433" r:id="rId7"/>
    <p:sldLayoutId id="2147484434" r:id="rId8"/>
    <p:sldLayoutId id="2147484435" r:id="rId9"/>
    <p:sldLayoutId id="2147484436" r:id="rId10"/>
    <p:sldLayoutId id="2147484437" r:id="rId11"/>
    <p:sldLayoutId id="2147484438" r:id="rId12"/>
  </p:sldLayoutIdLst>
  <p:hf hdr="0" ftr="0" dt="0"/>
  <p:txStyles>
    <p:titleStyle>
      <a:lvl1pPr algn="l" defTabSz="457200" rtl="0" eaLnBrk="0" fontAlgn="base" hangingPunct="0">
        <a:spcBef>
          <a:spcPct val="0"/>
        </a:spcBef>
        <a:spcAft>
          <a:spcPct val="0"/>
        </a:spcAft>
        <a:defRPr sz="2800" b="1" kern="1200">
          <a:solidFill>
            <a:srgbClr val="177ED9"/>
          </a:solidFill>
          <a:latin typeface="+mj-lt"/>
          <a:ea typeface="ＭＳ Ｐゴシック" charset="-128"/>
          <a:cs typeface="ＭＳ Ｐゴシック" charset="-128"/>
        </a:defRPr>
      </a:lvl1pPr>
      <a:lvl2pPr algn="l" defTabSz="457200" rtl="0" eaLnBrk="0" fontAlgn="base" hangingPunct="0">
        <a:spcBef>
          <a:spcPct val="0"/>
        </a:spcBef>
        <a:spcAft>
          <a:spcPct val="0"/>
        </a:spcAft>
        <a:defRPr sz="2800" b="1">
          <a:solidFill>
            <a:srgbClr val="177ED9"/>
          </a:solidFill>
          <a:latin typeface="Calibri" charset="0"/>
          <a:ea typeface="ＭＳ Ｐゴシック" charset="-128"/>
          <a:cs typeface="ＭＳ Ｐゴシック" charset="-128"/>
        </a:defRPr>
      </a:lvl2pPr>
      <a:lvl3pPr algn="l" defTabSz="457200" rtl="0" eaLnBrk="0" fontAlgn="base" hangingPunct="0">
        <a:spcBef>
          <a:spcPct val="0"/>
        </a:spcBef>
        <a:spcAft>
          <a:spcPct val="0"/>
        </a:spcAft>
        <a:defRPr sz="2800" b="1">
          <a:solidFill>
            <a:srgbClr val="177ED9"/>
          </a:solidFill>
          <a:latin typeface="Calibri" charset="0"/>
          <a:ea typeface="ＭＳ Ｐゴシック" charset="-128"/>
          <a:cs typeface="ＭＳ Ｐゴシック" charset="-128"/>
        </a:defRPr>
      </a:lvl3pPr>
      <a:lvl4pPr algn="l" defTabSz="457200" rtl="0" eaLnBrk="0" fontAlgn="base" hangingPunct="0">
        <a:spcBef>
          <a:spcPct val="0"/>
        </a:spcBef>
        <a:spcAft>
          <a:spcPct val="0"/>
        </a:spcAft>
        <a:defRPr sz="2800" b="1">
          <a:solidFill>
            <a:srgbClr val="177ED9"/>
          </a:solidFill>
          <a:latin typeface="Calibri" charset="0"/>
          <a:ea typeface="ＭＳ Ｐゴシック" charset="-128"/>
          <a:cs typeface="ＭＳ Ｐゴシック" charset="-128"/>
        </a:defRPr>
      </a:lvl4pPr>
      <a:lvl5pPr algn="l" defTabSz="457200" rtl="0" eaLnBrk="0" fontAlgn="base" hangingPunct="0">
        <a:spcBef>
          <a:spcPct val="0"/>
        </a:spcBef>
        <a:spcAft>
          <a:spcPct val="0"/>
        </a:spcAft>
        <a:defRPr sz="2800" b="1">
          <a:solidFill>
            <a:srgbClr val="177ED9"/>
          </a:solidFill>
          <a:latin typeface="Calibri"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rgbClr val="595959"/>
          </a:solidFill>
          <a:latin typeface="+mn-lt"/>
          <a:ea typeface="ＭＳ Ｐゴシック" charset="-128"/>
          <a:cs typeface="ＭＳ Ｐゴシック"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rgbClr val="595959"/>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rgbClr val="595959"/>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rgbClr val="595959"/>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rgbClr val="595959"/>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57150"/>
            <a:ext cx="7391400"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4767263"/>
            <a:ext cx="2133600" cy="274637"/>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Arial" charset="0"/>
                <a:ea typeface="ＭＳ Ｐゴシック" charset="-128"/>
                <a:cs typeface="+mn-cs"/>
              </a:defRPr>
            </a:lvl1pPr>
          </a:lstStyle>
          <a:p>
            <a:pPr eaLnBrk="1" hangingPunct="1">
              <a:defRPr/>
            </a:pPr>
            <a:r>
              <a:rPr lang="en-US"/>
              <a:t>25-26 / 11 / 2008</a:t>
            </a:r>
          </a:p>
        </p:txBody>
      </p:sp>
      <p:sp>
        <p:nvSpPr>
          <p:cNvPr id="5" name="Footer Placeholder 4"/>
          <p:cNvSpPr>
            <a:spLocks noGrp="1"/>
          </p:cNvSpPr>
          <p:nvPr>
            <p:ph type="ftr" sz="quarter" idx="3"/>
          </p:nvPr>
        </p:nvSpPr>
        <p:spPr>
          <a:xfrm>
            <a:off x="3124200" y="4767263"/>
            <a:ext cx="2895600" cy="274637"/>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Arial" charset="0"/>
                <a:ea typeface="ＭＳ Ｐゴシック" charset="-128"/>
                <a:cs typeface="+mn-cs"/>
              </a:defRPr>
            </a:lvl1pPr>
          </a:lstStyle>
          <a:p>
            <a:pPr eaLnBrk="1" hangingPunct="1">
              <a:defRPr/>
            </a:pPr>
            <a:endParaRPr lang="ro-RO"/>
          </a:p>
        </p:txBody>
      </p:sp>
      <p:sp>
        <p:nvSpPr>
          <p:cNvPr id="6" name="Slide Number Placeholder 5"/>
          <p:cNvSpPr>
            <a:spLocks noGrp="1"/>
          </p:cNvSpPr>
          <p:nvPr>
            <p:ph type="sldNum" sz="quarter" idx="4"/>
          </p:nvPr>
        </p:nvSpPr>
        <p:spPr>
          <a:xfrm>
            <a:off x="6781800" y="4781550"/>
            <a:ext cx="2133600" cy="274638"/>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eaLnBrk="1" hangingPunct="1"/>
            <a:fld id="{87E8304E-EF7E-4F18-9537-40A71EBE0349}" type="slidenum">
              <a:rPr lang="en-US" altLang="en-US" smtClean="0">
                <a:latin typeface="Arial" panose="020B0604020202020204" pitchFamily="34" charset="0"/>
                <a:ea typeface="ＭＳ Ｐゴシック" panose="020B0600070205080204" pitchFamily="34" charset="-128"/>
              </a:rPr>
              <a:pPr eaLnBrk="1" hangingPunct="1"/>
              <a:t>‹#›</a:t>
            </a:fld>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685269685"/>
      </p:ext>
    </p:extLst>
  </p:cSld>
  <p:clrMap bg1="lt1" tx1="dk1" bg2="lt2" tx2="dk2" accent1="accent1" accent2="accent2" accent3="accent3" accent4="accent4" accent5="accent5" accent6="accent6" hlink="hlink" folHlink="folHlink"/>
  <p:sldLayoutIdLst>
    <p:sldLayoutId id="2147484440" r:id="rId1"/>
    <p:sldLayoutId id="2147484441" r:id="rId2"/>
    <p:sldLayoutId id="2147484442" r:id="rId3"/>
    <p:sldLayoutId id="2147484443" r:id="rId4"/>
    <p:sldLayoutId id="2147484444" r:id="rId5"/>
    <p:sldLayoutId id="2147484445" r:id="rId6"/>
    <p:sldLayoutId id="2147484446" r:id="rId7"/>
    <p:sldLayoutId id="2147484447" r:id="rId8"/>
    <p:sldLayoutId id="2147484448" r:id="rId9"/>
    <p:sldLayoutId id="2147484449" r:id="rId10"/>
    <p:sldLayoutId id="2147484450" r:id="rId11"/>
    <p:sldLayoutId id="2147484451" r:id="rId12"/>
  </p:sldLayoutIdLst>
  <p:hf hdr="0" ftr="0" dt="0"/>
  <p:txStyles>
    <p:titleStyle>
      <a:lvl1pPr algn="l" defTabSz="457200" rtl="0" eaLnBrk="0" fontAlgn="base" hangingPunct="0">
        <a:spcBef>
          <a:spcPct val="0"/>
        </a:spcBef>
        <a:spcAft>
          <a:spcPct val="0"/>
        </a:spcAft>
        <a:defRPr sz="2800" b="1" kern="1200">
          <a:solidFill>
            <a:srgbClr val="177ED9"/>
          </a:solidFill>
          <a:latin typeface="+mj-lt"/>
          <a:ea typeface="ＭＳ Ｐゴシック" charset="-128"/>
          <a:cs typeface="ＭＳ Ｐゴシック" charset="-128"/>
        </a:defRPr>
      </a:lvl1pPr>
      <a:lvl2pPr algn="l" defTabSz="457200" rtl="0" eaLnBrk="0" fontAlgn="base" hangingPunct="0">
        <a:spcBef>
          <a:spcPct val="0"/>
        </a:spcBef>
        <a:spcAft>
          <a:spcPct val="0"/>
        </a:spcAft>
        <a:defRPr sz="2800" b="1">
          <a:solidFill>
            <a:srgbClr val="177ED9"/>
          </a:solidFill>
          <a:latin typeface="Calibri" charset="0"/>
          <a:ea typeface="ＭＳ Ｐゴシック" charset="-128"/>
          <a:cs typeface="ＭＳ Ｐゴシック" charset="-128"/>
        </a:defRPr>
      </a:lvl2pPr>
      <a:lvl3pPr algn="l" defTabSz="457200" rtl="0" eaLnBrk="0" fontAlgn="base" hangingPunct="0">
        <a:spcBef>
          <a:spcPct val="0"/>
        </a:spcBef>
        <a:spcAft>
          <a:spcPct val="0"/>
        </a:spcAft>
        <a:defRPr sz="2800" b="1">
          <a:solidFill>
            <a:srgbClr val="177ED9"/>
          </a:solidFill>
          <a:latin typeface="Calibri" charset="0"/>
          <a:ea typeface="ＭＳ Ｐゴシック" charset="-128"/>
          <a:cs typeface="ＭＳ Ｐゴシック" charset="-128"/>
        </a:defRPr>
      </a:lvl3pPr>
      <a:lvl4pPr algn="l" defTabSz="457200" rtl="0" eaLnBrk="0" fontAlgn="base" hangingPunct="0">
        <a:spcBef>
          <a:spcPct val="0"/>
        </a:spcBef>
        <a:spcAft>
          <a:spcPct val="0"/>
        </a:spcAft>
        <a:defRPr sz="2800" b="1">
          <a:solidFill>
            <a:srgbClr val="177ED9"/>
          </a:solidFill>
          <a:latin typeface="Calibri" charset="0"/>
          <a:ea typeface="ＭＳ Ｐゴシック" charset="-128"/>
          <a:cs typeface="ＭＳ Ｐゴシック" charset="-128"/>
        </a:defRPr>
      </a:lvl4pPr>
      <a:lvl5pPr algn="l" defTabSz="457200" rtl="0" eaLnBrk="0" fontAlgn="base" hangingPunct="0">
        <a:spcBef>
          <a:spcPct val="0"/>
        </a:spcBef>
        <a:spcAft>
          <a:spcPct val="0"/>
        </a:spcAft>
        <a:defRPr sz="2800" b="1">
          <a:solidFill>
            <a:srgbClr val="177ED9"/>
          </a:solidFill>
          <a:latin typeface="Calibri"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rgbClr val="595959"/>
          </a:solidFill>
          <a:latin typeface="+mn-lt"/>
          <a:ea typeface="ＭＳ Ｐゴシック" charset="-128"/>
          <a:cs typeface="ＭＳ Ｐゴシック"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rgbClr val="595959"/>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rgbClr val="595959"/>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rgbClr val="595959"/>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rgbClr val="595959"/>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18.jpeg"/><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image" Target="../media/image17.jpeg"/><Relationship Id="rId5" Type="http://schemas.openxmlformats.org/officeDocument/2006/relationships/image" Target="../media/image16.png"/><Relationship Id="rId4" Type="http://schemas.openxmlformats.org/officeDocument/2006/relationships/oleObject" Target="../embeddings/Microsoft_Excel_97-2003_Worksheet1.xls"/></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9.png"/><Relationship Id="rId1" Type="http://schemas.openxmlformats.org/officeDocument/2006/relationships/slideLayout" Target="../slideLayouts/slideLayout24.xml"/><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24.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24.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4.jpeg"/><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hyperlink" Target="http://www.apavital.ro/" TargetMode="Externa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28.jpeg"/><Relationship Id="rId2" Type="http://schemas.openxmlformats.org/officeDocument/2006/relationships/notesSlide" Target="../notesSlides/notesSlide14.xml"/><Relationship Id="rId1" Type="http://schemas.openxmlformats.org/officeDocument/2006/relationships/slideLayout" Target="../slideLayouts/slideLayout24.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21.xml.rels><?xml version="1.0" encoding="UTF-8" standalone="yes"?>
<Relationships xmlns="http://schemas.openxmlformats.org/package/2006/relationships"><Relationship Id="rId8" Type="http://schemas.openxmlformats.org/officeDocument/2006/relationships/hyperlink" Target="http://www.mmediu.ro/" TargetMode="External"/><Relationship Id="rId3" Type="http://schemas.openxmlformats.org/officeDocument/2006/relationships/image" Target="../media/image9.png"/><Relationship Id="rId7" Type="http://schemas.openxmlformats.org/officeDocument/2006/relationships/hyperlink" Target="http://www.brml.ro/" TargetMode="External"/><Relationship Id="rId2" Type="http://schemas.openxmlformats.org/officeDocument/2006/relationships/notesSlide" Target="../notesSlides/notesSlide15.xml"/><Relationship Id="rId1" Type="http://schemas.openxmlformats.org/officeDocument/2006/relationships/slideLayout" Target="../slideLayouts/slideLayout24.xml"/><Relationship Id="rId6" Type="http://schemas.openxmlformats.org/officeDocument/2006/relationships/hyperlink" Target="http://www.ms.ro/" TargetMode="External"/><Relationship Id="rId5" Type="http://schemas.openxmlformats.org/officeDocument/2006/relationships/hyperlink" Target="http://www.renar.ro/" TargetMode="External"/><Relationship Id="rId4" Type="http://schemas.openxmlformats.org/officeDocument/2006/relationships/hyperlink" Target="http://www.anrsc.ro/" TargetMode="External"/></Relationships>
</file>

<file path=ppt/slides/_rels/slide22.xml.rels><?xml version="1.0" encoding="UTF-8" standalone="yes"?>
<Relationships xmlns="http://schemas.openxmlformats.org/package/2006/relationships"><Relationship Id="rId8" Type="http://schemas.openxmlformats.org/officeDocument/2006/relationships/diagramColors" Target="../diagrams/colors2.xml"/><Relationship Id="rId13" Type="http://schemas.openxmlformats.org/officeDocument/2006/relationships/diagramColors" Target="../diagrams/colors3.xml"/><Relationship Id="rId3" Type="http://schemas.openxmlformats.org/officeDocument/2006/relationships/image" Target="../media/image29.jpeg"/><Relationship Id="rId7" Type="http://schemas.openxmlformats.org/officeDocument/2006/relationships/diagramQuickStyle" Target="../diagrams/quickStyle2.xml"/><Relationship Id="rId12" Type="http://schemas.openxmlformats.org/officeDocument/2006/relationships/diagramQuickStyle" Target="../diagrams/quickStyle3.xml"/><Relationship Id="rId2" Type="http://schemas.openxmlformats.org/officeDocument/2006/relationships/notesSlide" Target="../notesSlides/notesSlide16.xml"/><Relationship Id="rId1" Type="http://schemas.openxmlformats.org/officeDocument/2006/relationships/slideLayout" Target="../slideLayouts/slideLayout24.xml"/><Relationship Id="rId6" Type="http://schemas.openxmlformats.org/officeDocument/2006/relationships/diagramLayout" Target="../diagrams/layout2.xml"/><Relationship Id="rId11" Type="http://schemas.openxmlformats.org/officeDocument/2006/relationships/diagramLayout" Target="../diagrams/layout3.xml"/><Relationship Id="rId5" Type="http://schemas.openxmlformats.org/officeDocument/2006/relationships/diagramData" Target="../diagrams/data2.xml"/><Relationship Id="rId10" Type="http://schemas.openxmlformats.org/officeDocument/2006/relationships/diagramData" Target="../diagrams/data3.xml"/><Relationship Id="rId4" Type="http://schemas.openxmlformats.org/officeDocument/2006/relationships/image" Target="../media/image30.jpeg"/><Relationship Id="rId9" Type="http://schemas.microsoft.com/office/2007/relationships/diagramDrawing" Target="../diagrams/drawing2.xml"/><Relationship Id="rId14" Type="http://schemas.microsoft.com/office/2007/relationships/diagramDrawing" Target="../diagrams/drawing3.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9.png"/><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24.xml"/><Relationship Id="rId6" Type="http://schemas.openxmlformats.org/officeDocument/2006/relationships/hyperlink" Target="http://translate.googleusercontent.com/translate_c?hl=ro&amp;prev=/search?q=arcmap&amp;hl=ro&amp;biw=887&amp;bih=1052&amp;prmd=imvnsa&amp;rurl=translate.google.ro&amp;sl=en&amp;u=http://en.wikipedia.org/wiki/ArcGIS&amp;usg=ALkJrhgJ905Mz0vMyEbfsDCU7g2lWXFMsg" TargetMode="External"/><Relationship Id="rId5" Type="http://schemas.openxmlformats.org/officeDocument/2006/relationships/image" Target="../media/image34.jpeg"/><Relationship Id="rId4" Type="http://schemas.openxmlformats.org/officeDocument/2006/relationships/image" Target="../media/image33.jpeg"/></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24.xml"/><Relationship Id="rId4" Type="http://schemas.openxmlformats.org/officeDocument/2006/relationships/image" Target="../media/image35.jpg"/></Relationships>
</file>

<file path=ppt/slides/_rels/slide2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0.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Layout" Target="../slideLayouts/slideLayout28.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8.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12.emf"/></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4" descr="prezentareAV-1pag.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288" y="-19050"/>
            <a:ext cx="9167813" cy="516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Rectangle 23"/>
          <p:cNvSpPr>
            <a:spLocks noChangeArrowheads="1"/>
          </p:cNvSpPr>
          <p:nvPr/>
        </p:nvSpPr>
        <p:spPr bwMode="auto">
          <a:xfrm>
            <a:off x="4876800" y="3181350"/>
            <a:ext cx="4572000" cy="720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lnSpc>
                <a:spcPct val="120000"/>
              </a:lnSpc>
              <a:defRPr/>
            </a:pPr>
            <a:r>
              <a:rPr lang="en-GB" altLang="en-US" b="1" dirty="0" smtClean="0">
                <a:solidFill>
                  <a:schemeClr val="tx2">
                    <a:lumMod val="75000"/>
                  </a:schemeClr>
                </a:solidFill>
                <a:latin typeface="+mn-lt"/>
                <a:cs typeface="Times New Roman" panose="02020603050405020304" pitchFamily="18" charset="0"/>
              </a:rPr>
              <a:t>Company Presentation </a:t>
            </a:r>
            <a:endParaRPr lang="en-US" sz="1600" dirty="0" smtClean="0">
              <a:solidFill>
                <a:schemeClr val="tx2">
                  <a:lumMod val="75000"/>
                </a:schemeClr>
              </a:solidFill>
              <a:latin typeface="+mn-lt"/>
            </a:endParaRPr>
          </a:p>
          <a:p>
            <a:pPr algn="ctr">
              <a:lnSpc>
                <a:spcPct val="120000"/>
              </a:lnSpc>
            </a:pPr>
            <a:r>
              <a:rPr lang="en-US" altLang="en-US" sz="1600" b="1" dirty="0" smtClean="0">
                <a:solidFill>
                  <a:srgbClr val="17375E"/>
                </a:solidFill>
                <a:cs typeface="Times New Roman" panose="02020603050405020304" pitchFamily="18" charset="0"/>
              </a:rPr>
              <a:t>April 2017</a:t>
            </a:r>
            <a:endParaRPr lang="en-US" altLang="en-US" sz="1600" b="1" dirty="0">
              <a:solidFill>
                <a:srgbClr val="17375E"/>
              </a:solidFill>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fld id="{9BB7228C-847E-4CDC-81FD-DADFD36CE84C}" type="slidenum">
              <a:rPr lang="en-US" altLang="ro-RO">
                <a:solidFill>
                  <a:srgbClr val="898989"/>
                </a:solidFill>
              </a:rPr>
              <a:pPr/>
              <a:t>10</a:t>
            </a:fld>
            <a:endParaRPr lang="en-US" altLang="ro-RO">
              <a:solidFill>
                <a:srgbClr val="898989"/>
              </a:solidFill>
            </a:endParaRPr>
          </a:p>
        </p:txBody>
      </p:sp>
      <p:sp>
        <p:nvSpPr>
          <p:cNvPr id="8" name="Title 5"/>
          <p:cNvSpPr txBox="1">
            <a:spLocks/>
          </p:cNvSpPr>
          <p:nvPr/>
        </p:nvSpPr>
        <p:spPr bwMode="auto">
          <a:xfrm>
            <a:off x="457200" y="133350"/>
            <a:ext cx="7391400"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Font typeface="Arial" pitchFamily="34" charset="0"/>
              <a:buChar char="•"/>
              <a:defRPr sz="32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buChar char="–"/>
              <a:defRPr sz="28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buChar char="•"/>
              <a:defRPr sz="24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buChar char="–"/>
              <a:defRPr sz="2000">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buChar char="»"/>
              <a:defRPr sz="2000">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rgbClr val="595959"/>
                </a:solidFill>
                <a:latin typeface="Calibri" pitchFamily="34" charset="0"/>
                <a:ea typeface="MS PGothic" pitchFamily="34" charset="-128"/>
              </a:defRPr>
            </a:lvl9pPr>
          </a:lstStyle>
          <a:p>
            <a:pPr>
              <a:spcBef>
                <a:spcPct val="0"/>
              </a:spcBef>
              <a:buFontTx/>
              <a:buNone/>
              <a:defRPr/>
            </a:pPr>
            <a:r>
              <a:rPr lang="en-US" altLang="en-US" sz="2800" b="1" dirty="0" smtClean="0">
                <a:solidFill>
                  <a:srgbClr val="186DD5"/>
                </a:solidFill>
                <a:effectLst>
                  <a:outerShdw blurRad="38100" dist="38100" dir="2700000" algn="tl">
                    <a:srgbClr val="C0C0C0"/>
                  </a:outerShdw>
                </a:effectLst>
              </a:rPr>
              <a:t>Physical </a:t>
            </a:r>
            <a:r>
              <a:rPr lang="en-US" altLang="en-US" sz="2800" b="1" dirty="0" smtClean="0">
                <a:solidFill>
                  <a:srgbClr val="186DD5"/>
                </a:solidFill>
                <a:effectLst>
                  <a:outerShdw blurRad="38100" dist="38100" dir="2700000" algn="tl">
                    <a:srgbClr val="C0C0C0"/>
                  </a:outerShdw>
                </a:effectLst>
              </a:rPr>
              <a:t>production</a:t>
            </a:r>
            <a:endParaRPr lang="en-US" altLang="en-US" sz="2800" b="1" dirty="0" smtClean="0">
              <a:solidFill>
                <a:srgbClr val="186DD5"/>
              </a:solidFill>
            </a:endParaRPr>
          </a:p>
        </p:txBody>
      </p:sp>
      <p:graphicFrame>
        <p:nvGraphicFramePr>
          <p:cNvPr id="9" name="Content Placeholder 6"/>
          <p:cNvGraphicFramePr>
            <a:graphicFrameLocks noGrp="1"/>
          </p:cNvGraphicFramePr>
          <p:nvPr>
            <p:ph sz="half" idx="2"/>
            <p:extLst>
              <p:ext uri="{D42A27DB-BD31-4B8C-83A1-F6EECF244321}">
                <p14:modId xmlns:p14="http://schemas.microsoft.com/office/powerpoint/2010/main" val="1274665440"/>
              </p:ext>
            </p:extLst>
          </p:nvPr>
        </p:nvGraphicFramePr>
        <p:xfrm>
          <a:off x="304800" y="793750"/>
          <a:ext cx="2895600" cy="3272991"/>
        </p:xfrm>
        <a:graphic>
          <a:graphicData uri="http://schemas.openxmlformats.org/drawingml/2006/table">
            <a:tbl>
              <a:tblPr firstRow="1" bandRow="1">
                <a:tableStyleId>{35758FB7-9AC5-4552-8A53-C91805E547FA}</a:tableStyleId>
              </a:tblPr>
              <a:tblGrid>
                <a:gridCol w="709962"/>
                <a:gridCol w="2185638"/>
              </a:tblGrid>
              <a:tr h="575511">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o-RO" sz="1600" u="none" strike="noStrike" cap="none" normalizeH="0" baseline="0" dirty="0" smtClean="0">
                          <a:ln>
                            <a:noFill/>
                          </a:ln>
                          <a:effectLst/>
                        </a:rPr>
                        <a:t>Year</a:t>
                      </a:r>
                      <a:endParaRPr kumimoji="0" lang="en-US" sz="1600" b="1" i="0" u="none" strike="noStrike" cap="none" normalizeH="0" baseline="0" dirty="0">
                        <a:ln>
                          <a:noFill/>
                        </a:ln>
                        <a:solidFill>
                          <a:srgbClr val="FFFFFF"/>
                        </a:solidFill>
                        <a:effectLst/>
                        <a:latin typeface="Calibri" charset="0"/>
                        <a:ea typeface="ＭＳ Ｐゴシック" charset="0"/>
                        <a:cs typeface="ＭＳ Ｐゴシック" charset="0"/>
                      </a:endParaRPr>
                    </a:p>
                  </a:txBody>
                  <a:tcPr marL="107738" marR="107738" horzOverflow="overflow"/>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o-RO" sz="1600" u="none" strike="noStrike" cap="none" normalizeH="0" baseline="0" dirty="0" smtClean="0">
                          <a:ln>
                            <a:noFill/>
                          </a:ln>
                          <a:effectLst/>
                        </a:rPr>
                        <a:t>Production (m3)</a:t>
                      </a:r>
                      <a:endParaRPr kumimoji="0" lang="en-US" sz="1600" b="1" i="0" u="none" strike="noStrike" cap="none" normalizeH="0" baseline="0" dirty="0">
                        <a:ln>
                          <a:noFill/>
                        </a:ln>
                        <a:solidFill>
                          <a:srgbClr val="FFFFFF"/>
                        </a:solidFill>
                        <a:effectLst/>
                        <a:latin typeface="Calibri" charset="0"/>
                        <a:ea typeface="ＭＳ Ｐゴシック" charset="0"/>
                        <a:cs typeface="ＭＳ Ｐゴシック" charset="0"/>
                      </a:endParaRPr>
                    </a:p>
                  </a:txBody>
                  <a:tcPr marL="107738" marR="107738" horzOverflow="overflow"/>
                </a:tc>
              </a:tr>
              <a:tr h="328863">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o-RO" sz="1600" u="none" strike="noStrike" cap="none" normalizeH="0" baseline="0" dirty="0">
                          <a:ln>
                            <a:noFill/>
                          </a:ln>
                          <a:solidFill>
                            <a:schemeClr val="tx2">
                              <a:lumMod val="75000"/>
                            </a:schemeClr>
                          </a:solidFill>
                          <a:effectLst/>
                        </a:rPr>
                        <a:t>2007</a:t>
                      </a:r>
                      <a:endParaRPr kumimoji="0" lang="en-US" sz="1600" b="0" i="0" u="none" strike="noStrike" cap="none" normalizeH="0" baseline="0" dirty="0">
                        <a:ln>
                          <a:noFill/>
                        </a:ln>
                        <a:solidFill>
                          <a:schemeClr val="tx2">
                            <a:lumMod val="75000"/>
                          </a:schemeClr>
                        </a:solidFill>
                        <a:effectLst/>
                        <a:latin typeface="Calibri" charset="0"/>
                        <a:ea typeface="ＭＳ Ｐゴシック" charset="0"/>
                        <a:cs typeface="ＭＳ Ｐゴシック" charset="0"/>
                      </a:endParaRPr>
                    </a:p>
                  </a:txBody>
                  <a:tcPr marL="107738" marR="107738" horzOverflow="overflow"/>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o-RO" sz="1600" u="none" strike="noStrike" cap="none" normalizeH="0" baseline="0" dirty="0">
                          <a:ln>
                            <a:noFill/>
                          </a:ln>
                          <a:solidFill>
                            <a:schemeClr val="tx2">
                              <a:lumMod val="75000"/>
                            </a:schemeClr>
                          </a:solidFill>
                          <a:effectLst/>
                        </a:rPr>
                        <a:t>27.838.399</a:t>
                      </a:r>
                      <a:endParaRPr kumimoji="0" lang="en-US" sz="1600" b="0" i="0" u="none" strike="noStrike" cap="none" normalizeH="0" baseline="0" dirty="0">
                        <a:ln>
                          <a:noFill/>
                        </a:ln>
                        <a:solidFill>
                          <a:schemeClr val="tx2">
                            <a:lumMod val="75000"/>
                          </a:schemeClr>
                        </a:solidFill>
                        <a:effectLst/>
                        <a:latin typeface="Calibri" charset="0"/>
                        <a:ea typeface="ＭＳ Ｐゴシック" charset="0"/>
                        <a:cs typeface="ＭＳ Ｐゴシック" charset="0"/>
                      </a:endParaRPr>
                    </a:p>
                  </a:txBody>
                  <a:tcPr marL="107738" marR="107738" horzOverflow="overflow"/>
                </a:tc>
              </a:tr>
              <a:tr h="328863">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o-RO" sz="1600" u="none" strike="noStrike" cap="none" normalizeH="0" baseline="0" dirty="0">
                          <a:ln>
                            <a:noFill/>
                          </a:ln>
                          <a:solidFill>
                            <a:schemeClr val="tx2">
                              <a:lumMod val="75000"/>
                            </a:schemeClr>
                          </a:solidFill>
                          <a:effectLst/>
                        </a:rPr>
                        <a:t>2008</a:t>
                      </a:r>
                      <a:endParaRPr kumimoji="0" lang="en-US" sz="1600" b="0" i="0" u="none" strike="noStrike" cap="none" normalizeH="0" baseline="0" dirty="0">
                        <a:ln>
                          <a:noFill/>
                        </a:ln>
                        <a:solidFill>
                          <a:schemeClr val="tx2">
                            <a:lumMod val="75000"/>
                          </a:schemeClr>
                        </a:solidFill>
                        <a:effectLst/>
                        <a:latin typeface="Calibri" charset="0"/>
                        <a:ea typeface="ＭＳ Ｐゴシック" charset="0"/>
                        <a:cs typeface="ＭＳ Ｐゴシック" charset="0"/>
                      </a:endParaRPr>
                    </a:p>
                  </a:txBody>
                  <a:tcPr marL="107738" marR="107738" horzOverflow="overflow"/>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o-RO" sz="1600" u="none" strike="noStrike" cap="none" normalizeH="0" baseline="0" dirty="0">
                          <a:ln>
                            <a:noFill/>
                          </a:ln>
                          <a:solidFill>
                            <a:schemeClr val="tx2">
                              <a:lumMod val="75000"/>
                            </a:schemeClr>
                          </a:solidFill>
                          <a:effectLst/>
                        </a:rPr>
                        <a:t>26.790.071</a:t>
                      </a:r>
                      <a:endParaRPr kumimoji="0" lang="en-US" sz="1600" b="0" i="0" u="none" strike="noStrike" cap="none" normalizeH="0" baseline="0" dirty="0">
                        <a:ln>
                          <a:noFill/>
                        </a:ln>
                        <a:solidFill>
                          <a:schemeClr val="tx2">
                            <a:lumMod val="75000"/>
                          </a:schemeClr>
                        </a:solidFill>
                        <a:effectLst/>
                        <a:latin typeface="Calibri" charset="0"/>
                        <a:ea typeface="ＭＳ Ｐゴシック" charset="0"/>
                        <a:cs typeface="ＭＳ Ｐゴシック" charset="0"/>
                      </a:endParaRPr>
                    </a:p>
                  </a:txBody>
                  <a:tcPr marL="107738" marR="107738" horzOverflow="overflow"/>
                </a:tc>
              </a:tr>
              <a:tr h="328863">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o-RO" sz="1600" u="none" strike="noStrike" cap="none" normalizeH="0" baseline="0" dirty="0" smtClean="0">
                          <a:ln>
                            <a:noFill/>
                          </a:ln>
                          <a:solidFill>
                            <a:schemeClr val="tx2">
                              <a:lumMod val="75000"/>
                            </a:schemeClr>
                          </a:solidFill>
                          <a:effectLst/>
                        </a:rPr>
                        <a:t>2009</a:t>
                      </a:r>
                      <a:endParaRPr kumimoji="0" lang="ro-RO" sz="1600" b="0" i="0" u="none" strike="noStrike" cap="none" normalizeH="0" baseline="0" dirty="0" smtClean="0">
                        <a:ln>
                          <a:noFill/>
                        </a:ln>
                        <a:solidFill>
                          <a:schemeClr val="tx2">
                            <a:lumMod val="75000"/>
                          </a:schemeClr>
                        </a:solidFill>
                        <a:effectLst/>
                        <a:latin typeface="Calibri" charset="0"/>
                        <a:ea typeface="ＭＳ Ｐゴシック" charset="0"/>
                        <a:cs typeface="ＭＳ Ｐゴシック" charset="0"/>
                      </a:endParaRPr>
                    </a:p>
                  </a:txBody>
                  <a:tcPr marL="107738" marR="107738" horzOverflow="overflow"/>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o-RO" sz="1600" u="none" strike="noStrike" cap="none" normalizeH="0" baseline="0" dirty="0" smtClean="0">
                          <a:ln>
                            <a:noFill/>
                          </a:ln>
                          <a:solidFill>
                            <a:schemeClr val="tx2">
                              <a:lumMod val="75000"/>
                            </a:schemeClr>
                          </a:solidFill>
                          <a:effectLst/>
                        </a:rPr>
                        <a:t>25.158.061</a:t>
                      </a:r>
                      <a:endParaRPr kumimoji="0" lang="ro-RO" sz="1600" b="0" i="0" u="none" strike="noStrike" cap="none" normalizeH="0" baseline="0" dirty="0" smtClean="0">
                        <a:ln>
                          <a:noFill/>
                        </a:ln>
                        <a:solidFill>
                          <a:schemeClr val="tx2">
                            <a:lumMod val="75000"/>
                          </a:schemeClr>
                        </a:solidFill>
                        <a:effectLst/>
                        <a:latin typeface="Calibri" charset="0"/>
                        <a:ea typeface="ＭＳ Ｐゴシック" charset="0"/>
                        <a:cs typeface="ＭＳ Ｐゴシック" charset="0"/>
                      </a:endParaRPr>
                    </a:p>
                  </a:txBody>
                  <a:tcPr marL="107738" marR="107738" horzOverflow="overflow"/>
                </a:tc>
              </a:tr>
              <a:tr h="328863">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ro-RO" sz="1600" u="none" strike="noStrike" cap="none" normalizeH="0" baseline="0" dirty="0" smtClean="0">
                          <a:ln>
                            <a:noFill/>
                          </a:ln>
                          <a:solidFill>
                            <a:schemeClr val="tx2">
                              <a:lumMod val="75000"/>
                            </a:schemeClr>
                          </a:solidFill>
                          <a:effectLst/>
                        </a:rPr>
                        <a:t>2010</a:t>
                      </a:r>
                      <a:endParaRPr kumimoji="0" lang="en-US" sz="1600" b="0" i="0" u="none" strike="noStrike" cap="none" normalizeH="0" baseline="0" dirty="0">
                        <a:ln>
                          <a:noFill/>
                        </a:ln>
                        <a:solidFill>
                          <a:schemeClr val="tx2">
                            <a:lumMod val="75000"/>
                          </a:schemeClr>
                        </a:solidFill>
                        <a:effectLst/>
                        <a:latin typeface="Calibri" charset="0"/>
                        <a:ea typeface="ＭＳ Ｐゴシック" charset="0"/>
                        <a:cs typeface="ＭＳ Ｐゴシック" charset="0"/>
                      </a:endParaRPr>
                    </a:p>
                  </a:txBody>
                  <a:tcPr marL="107738" marR="107738" horzOverflow="overflow"/>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ro-RO" sz="1600" u="none" strike="noStrike" cap="none" normalizeH="0" baseline="0" dirty="0" smtClean="0">
                          <a:ln>
                            <a:noFill/>
                          </a:ln>
                          <a:solidFill>
                            <a:schemeClr val="tx2">
                              <a:lumMod val="75000"/>
                            </a:schemeClr>
                          </a:solidFill>
                          <a:effectLst/>
                        </a:rPr>
                        <a:t>23.873.044</a:t>
                      </a:r>
                      <a:endParaRPr kumimoji="0" lang="ro-RO" sz="1600" b="0" i="0" u="none" strike="noStrike" cap="none" normalizeH="0" baseline="0" dirty="0">
                        <a:ln>
                          <a:noFill/>
                        </a:ln>
                        <a:solidFill>
                          <a:schemeClr val="tx2">
                            <a:lumMod val="75000"/>
                          </a:schemeClr>
                        </a:solidFill>
                        <a:effectLst/>
                        <a:latin typeface="Calibri" charset="0"/>
                        <a:ea typeface="ＭＳ Ｐゴシック" charset="0"/>
                        <a:cs typeface="ＭＳ Ｐゴシック" charset="0"/>
                      </a:endParaRPr>
                    </a:p>
                  </a:txBody>
                  <a:tcPr marL="107738" marR="107738" horzOverflow="overflow"/>
                </a:tc>
              </a:tr>
              <a:tr h="328863">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ro-RO" sz="1600" u="none" strike="noStrike" cap="none" normalizeH="0" baseline="0" dirty="0" smtClean="0">
                          <a:ln>
                            <a:noFill/>
                          </a:ln>
                          <a:solidFill>
                            <a:schemeClr val="tx2">
                              <a:lumMod val="75000"/>
                            </a:schemeClr>
                          </a:solidFill>
                          <a:effectLst/>
                        </a:rPr>
                        <a:t>2011</a:t>
                      </a:r>
                      <a:endParaRPr kumimoji="0" lang="en-US" sz="1600" u="none" strike="noStrike" cap="none" normalizeH="0" baseline="0" dirty="0" smtClean="0">
                        <a:ln>
                          <a:noFill/>
                        </a:ln>
                        <a:solidFill>
                          <a:schemeClr val="tx2">
                            <a:lumMod val="75000"/>
                          </a:schemeClr>
                        </a:solidFill>
                        <a:effectLst/>
                      </a:endParaRPr>
                    </a:p>
                  </a:txBody>
                  <a:tcPr marL="107738" marR="107738" horzOverflow="overflow"/>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ro-RO" sz="1600" u="none" strike="noStrike" cap="none" normalizeH="0" baseline="0" dirty="0" smtClean="0">
                          <a:ln>
                            <a:noFill/>
                          </a:ln>
                          <a:solidFill>
                            <a:schemeClr val="tx2">
                              <a:lumMod val="75000"/>
                            </a:schemeClr>
                          </a:solidFill>
                          <a:effectLst/>
                        </a:rPr>
                        <a:t>23.115.674</a:t>
                      </a:r>
                      <a:endParaRPr kumimoji="0" lang="en-US" sz="1600" u="none" strike="noStrike" cap="none" normalizeH="0" baseline="0" dirty="0" smtClean="0">
                        <a:ln>
                          <a:noFill/>
                        </a:ln>
                        <a:solidFill>
                          <a:schemeClr val="tx2">
                            <a:lumMod val="75000"/>
                          </a:schemeClr>
                        </a:solidFill>
                        <a:effectLst/>
                      </a:endParaRPr>
                    </a:p>
                  </a:txBody>
                  <a:tcPr marL="107738" marR="107738" horzOverflow="overflow"/>
                </a:tc>
              </a:tr>
              <a:tr h="328863">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smtClean="0">
                          <a:ln>
                            <a:noFill/>
                          </a:ln>
                          <a:solidFill>
                            <a:schemeClr val="tx2">
                              <a:lumMod val="75000"/>
                            </a:schemeClr>
                          </a:solidFill>
                          <a:effectLst/>
                          <a:latin typeface="Calibri" charset="0"/>
                          <a:ea typeface="ＭＳ Ｐゴシック" charset="0"/>
                          <a:cs typeface="ＭＳ Ｐゴシック" charset="0"/>
                        </a:rPr>
                        <a:t>2012</a:t>
                      </a:r>
                    </a:p>
                  </a:txBody>
                  <a:tcPr marL="107738" marR="107738" horzOverflow="overflow"/>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smtClean="0">
                          <a:ln>
                            <a:noFill/>
                          </a:ln>
                          <a:solidFill>
                            <a:schemeClr val="tx2">
                              <a:lumMod val="75000"/>
                            </a:schemeClr>
                          </a:solidFill>
                          <a:effectLst/>
                          <a:latin typeface="Calibri" charset="0"/>
                          <a:ea typeface="ＭＳ Ｐゴシック" charset="0"/>
                          <a:cs typeface="ＭＳ Ｐゴシック" charset="0"/>
                        </a:rPr>
                        <a:t>24.174.000</a:t>
                      </a:r>
                      <a:endParaRPr kumimoji="0" lang="ro-RO" sz="1600" b="0" i="0" u="none" strike="noStrike" cap="none" normalizeH="0" baseline="0" dirty="0" smtClean="0">
                        <a:ln>
                          <a:noFill/>
                        </a:ln>
                        <a:solidFill>
                          <a:schemeClr val="tx2">
                            <a:lumMod val="75000"/>
                          </a:schemeClr>
                        </a:solidFill>
                        <a:effectLst/>
                        <a:latin typeface="Calibri" charset="0"/>
                        <a:ea typeface="ＭＳ Ｐゴシック" charset="0"/>
                        <a:cs typeface="ＭＳ Ｐゴシック" charset="0"/>
                      </a:endParaRPr>
                    </a:p>
                  </a:txBody>
                  <a:tcPr marL="107738" marR="107738" horzOverflow="overflow"/>
                </a:tc>
              </a:tr>
              <a:tr h="350520">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600" u="none" strike="noStrike" cap="none" normalizeH="0" baseline="0" dirty="0" smtClean="0">
                          <a:ln>
                            <a:noFill/>
                          </a:ln>
                          <a:solidFill>
                            <a:schemeClr val="tx2">
                              <a:lumMod val="75000"/>
                            </a:schemeClr>
                          </a:solidFill>
                          <a:effectLst/>
                        </a:rPr>
                        <a:t>2013</a:t>
                      </a:r>
                    </a:p>
                  </a:txBody>
                  <a:tcPr marL="107738" marR="107738" horzOverflow="overflow"/>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600" u="none" strike="noStrike" cap="none" normalizeH="0" baseline="0" dirty="0" smtClean="0">
                          <a:ln>
                            <a:noFill/>
                          </a:ln>
                          <a:solidFill>
                            <a:schemeClr val="tx2">
                              <a:lumMod val="75000"/>
                            </a:schemeClr>
                          </a:solidFill>
                          <a:effectLst/>
                        </a:rPr>
                        <a:t>22.779.832</a:t>
                      </a:r>
                    </a:p>
                  </a:txBody>
                  <a:tcPr marL="107738" marR="107738" horzOverflow="overflow"/>
                </a:tc>
              </a:tr>
              <a:tr h="289560">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smtClean="0">
                          <a:ln>
                            <a:noFill/>
                          </a:ln>
                          <a:solidFill>
                            <a:schemeClr val="tx2">
                              <a:lumMod val="75000"/>
                            </a:schemeClr>
                          </a:solidFill>
                          <a:effectLst/>
                          <a:latin typeface="Calibri" charset="0"/>
                          <a:ea typeface="ＭＳ Ｐゴシック" charset="0"/>
                          <a:cs typeface="ＭＳ Ｐゴシック" charset="0"/>
                        </a:rPr>
                        <a:t>2014</a:t>
                      </a:r>
                    </a:p>
                  </a:txBody>
                  <a:tcPr marL="107738" marR="107738" horzOverflow="overflow"/>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smtClean="0">
                          <a:ln>
                            <a:noFill/>
                          </a:ln>
                          <a:solidFill>
                            <a:schemeClr val="tx2">
                              <a:lumMod val="75000"/>
                            </a:schemeClr>
                          </a:solidFill>
                          <a:effectLst/>
                          <a:latin typeface="Calibri" charset="0"/>
                          <a:ea typeface="ＭＳ Ｐゴシック" charset="0"/>
                          <a:cs typeface="ＭＳ Ｐゴシック" charset="0"/>
                        </a:rPr>
                        <a:t>22.365.975</a:t>
                      </a:r>
                      <a:endParaRPr kumimoji="0" lang="ro-RO" sz="1600" b="0" i="0" u="none" strike="noStrike" cap="none" normalizeH="0" baseline="0" dirty="0" smtClean="0">
                        <a:ln>
                          <a:noFill/>
                        </a:ln>
                        <a:solidFill>
                          <a:schemeClr val="tx2">
                            <a:lumMod val="75000"/>
                          </a:schemeClr>
                        </a:solidFill>
                        <a:effectLst/>
                        <a:latin typeface="Calibri" charset="0"/>
                        <a:ea typeface="ＭＳ Ｐゴシック" charset="0"/>
                        <a:cs typeface="ＭＳ Ｐゴシック" charset="0"/>
                      </a:endParaRPr>
                    </a:p>
                  </a:txBody>
                  <a:tcPr marL="107738" marR="107738" horzOverflow="overflow"/>
                </a:tc>
              </a:tr>
            </a:tbl>
          </a:graphicData>
        </a:graphic>
      </p:graphicFrame>
      <p:graphicFrame>
        <p:nvGraphicFramePr>
          <p:cNvPr id="10" name="Content Placeholder 6"/>
          <p:cNvGraphicFramePr>
            <a:graphicFrameLocks noGrp="1"/>
          </p:cNvGraphicFramePr>
          <p:nvPr>
            <p:ph sz="half" idx="2"/>
          </p:nvPr>
        </p:nvGraphicFramePr>
        <p:xfrm>
          <a:off x="304800" y="4080510"/>
          <a:ext cx="2895600" cy="365760"/>
        </p:xfrm>
        <a:graphic>
          <a:graphicData uri="http://schemas.openxmlformats.org/drawingml/2006/table">
            <a:tbl>
              <a:tblPr firstRow="1" bandRow="1">
                <a:tableStyleId>{35758FB7-9AC5-4552-8A53-C91805E547FA}</a:tableStyleId>
              </a:tblPr>
              <a:tblGrid>
                <a:gridCol w="709962"/>
                <a:gridCol w="2185638"/>
              </a:tblGrid>
              <a:tr h="365760">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smtClean="0">
                          <a:ln>
                            <a:noFill/>
                          </a:ln>
                          <a:solidFill>
                            <a:schemeClr val="tx2">
                              <a:lumMod val="75000"/>
                            </a:schemeClr>
                          </a:solidFill>
                          <a:effectLst/>
                          <a:latin typeface="Calibri" charset="0"/>
                          <a:ea typeface="ＭＳ Ｐゴシック" charset="0"/>
                          <a:cs typeface="ＭＳ Ｐゴシック" charset="0"/>
                        </a:rPr>
                        <a:t>2015</a:t>
                      </a:r>
                    </a:p>
                  </a:txBody>
                  <a:tcPr marL="107738" marR="107738" horzOverflow="overflow"/>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smtClean="0">
                          <a:ln>
                            <a:noFill/>
                          </a:ln>
                          <a:solidFill>
                            <a:schemeClr val="tx2">
                              <a:lumMod val="75000"/>
                            </a:schemeClr>
                          </a:solidFill>
                          <a:effectLst/>
                          <a:latin typeface="Calibri" charset="0"/>
                          <a:ea typeface="ＭＳ Ｐゴシック" charset="0"/>
                          <a:cs typeface="ＭＳ Ｐゴシック" charset="0"/>
                        </a:rPr>
                        <a:t>24.881.877</a:t>
                      </a:r>
                      <a:endParaRPr kumimoji="0" lang="ro-RO" sz="1600" b="0" i="0" u="none" strike="noStrike" cap="none" normalizeH="0" baseline="0" dirty="0" smtClean="0">
                        <a:ln>
                          <a:noFill/>
                        </a:ln>
                        <a:solidFill>
                          <a:schemeClr val="tx2">
                            <a:lumMod val="75000"/>
                          </a:schemeClr>
                        </a:solidFill>
                        <a:effectLst/>
                        <a:latin typeface="Calibri" charset="0"/>
                        <a:ea typeface="ＭＳ Ｐゴシック" charset="0"/>
                        <a:cs typeface="ＭＳ Ｐゴシック" charset="0"/>
                      </a:endParaRPr>
                    </a:p>
                  </a:txBody>
                  <a:tcPr marL="107738" marR="107738" horzOverflow="overflow"/>
                </a:tc>
              </a:tr>
            </a:tbl>
          </a:graphicData>
        </a:graphic>
      </p:graphicFrame>
      <p:graphicFrame>
        <p:nvGraphicFramePr>
          <p:cNvPr id="11" name="Content Placeholder 6"/>
          <p:cNvGraphicFramePr>
            <a:graphicFrameLocks noGrp="1"/>
          </p:cNvGraphicFramePr>
          <p:nvPr>
            <p:ph sz="half" idx="2"/>
          </p:nvPr>
        </p:nvGraphicFramePr>
        <p:xfrm>
          <a:off x="304800" y="4476750"/>
          <a:ext cx="2895600" cy="365760"/>
        </p:xfrm>
        <a:graphic>
          <a:graphicData uri="http://schemas.openxmlformats.org/drawingml/2006/table">
            <a:tbl>
              <a:tblPr firstRow="1" bandRow="1">
                <a:tableStyleId>{35758FB7-9AC5-4552-8A53-C91805E547FA}</a:tableStyleId>
              </a:tblPr>
              <a:tblGrid>
                <a:gridCol w="709962"/>
                <a:gridCol w="2185638"/>
              </a:tblGrid>
              <a:tr h="365760">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0000"/>
                          </a:solidFill>
                          <a:effectLst/>
                          <a:latin typeface="+mn-lt"/>
                          <a:ea typeface="+mn-ea"/>
                          <a:cs typeface="+mn-cs"/>
                        </a:rPr>
                        <a:t>2016</a:t>
                      </a:r>
                      <a:endParaRPr kumimoji="0" lang="en-US" sz="1600" b="1" i="0" u="none" strike="noStrike" cap="none" normalizeH="0" baseline="0" dirty="0">
                        <a:ln>
                          <a:noFill/>
                        </a:ln>
                        <a:solidFill>
                          <a:srgbClr val="FF0000"/>
                        </a:solidFill>
                        <a:effectLst/>
                        <a:latin typeface="Calibri" charset="0"/>
                        <a:ea typeface="ＭＳ Ｐゴシック" charset="0"/>
                        <a:cs typeface="ＭＳ Ｐゴシック" charset="0"/>
                      </a:endParaRPr>
                    </a:p>
                  </a:txBody>
                  <a:tcPr marL="107738" marR="107738" horzOverflow="overflow"/>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0000"/>
                          </a:solidFill>
                          <a:effectLst/>
                          <a:latin typeface="Calibri" charset="0"/>
                          <a:ea typeface="ＭＳ Ｐゴシック" charset="0"/>
                          <a:cs typeface="ＭＳ Ｐゴシック" charset="0"/>
                        </a:rPr>
                        <a:t>24.820.892</a:t>
                      </a:r>
                      <a:endParaRPr kumimoji="0" lang="en-US" sz="1600" b="1" i="0" u="none" strike="noStrike" cap="none" normalizeH="0" baseline="0" dirty="0">
                        <a:ln>
                          <a:noFill/>
                        </a:ln>
                        <a:solidFill>
                          <a:srgbClr val="FF0000"/>
                        </a:solidFill>
                        <a:effectLst/>
                        <a:latin typeface="Calibri" charset="0"/>
                        <a:ea typeface="ＭＳ Ｐゴシック" charset="0"/>
                        <a:cs typeface="ＭＳ Ｐゴシック" charset="0"/>
                      </a:endParaRPr>
                    </a:p>
                  </a:txBody>
                  <a:tcPr marL="107738" marR="107738" horzOverflow="overflow"/>
                </a:tc>
              </a:tr>
            </a:tbl>
          </a:graphicData>
        </a:graphic>
      </p:graphicFrame>
      <p:graphicFrame>
        <p:nvGraphicFramePr>
          <p:cNvPr id="12" name="Chart 11"/>
          <p:cNvGraphicFramePr>
            <a:graphicFrameLocks/>
          </p:cNvGraphicFramePr>
          <p:nvPr>
            <p:extLst>
              <p:ext uri="{D42A27DB-BD31-4B8C-83A1-F6EECF244321}">
                <p14:modId xmlns:p14="http://schemas.microsoft.com/office/powerpoint/2010/main" val="2676151702"/>
              </p:ext>
            </p:extLst>
          </p:nvPr>
        </p:nvGraphicFramePr>
        <p:xfrm>
          <a:off x="3352801" y="1276350"/>
          <a:ext cx="5257800" cy="30480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sz="quarter" idx="13"/>
            <p:extLst>
              <p:ext uri="{D42A27DB-BD31-4B8C-83A1-F6EECF244321}">
                <p14:modId xmlns:p14="http://schemas.microsoft.com/office/powerpoint/2010/main" val="275672845"/>
              </p:ext>
            </p:extLst>
          </p:nvPr>
        </p:nvGraphicFramePr>
        <p:xfrm>
          <a:off x="533400" y="1047750"/>
          <a:ext cx="5105400" cy="1096992"/>
        </p:xfrm>
        <a:graphic>
          <a:graphicData uri="http://schemas.openxmlformats.org/drawingml/2006/table">
            <a:tbl>
              <a:tblPr/>
              <a:tblGrid>
                <a:gridCol w="2552700"/>
                <a:gridCol w="2552700"/>
              </a:tblGrid>
              <a:tr h="365654">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dirty="0" smtClean="0">
                          <a:ln>
                            <a:noFill/>
                          </a:ln>
                          <a:solidFill>
                            <a:srgbClr val="FFFFFF"/>
                          </a:solidFill>
                          <a:effectLst/>
                          <a:latin typeface="Calibri" pitchFamily="34" charset="0"/>
                          <a:ea typeface="MS PGothic" pitchFamily="34" charset="-128"/>
                        </a:rPr>
                        <a:t>Operational revenue</a:t>
                      </a:r>
                    </a:p>
                  </a:txBody>
                  <a:tcPr marT="45672" marB="4567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4BACC6"/>
                    </a:solidFill>
                  </a:tcPr>
                </a:tc>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dirty="0" smtClean="0">
                          <a:ln>
                            <a:noFill/>
                          </a:ln>
                          <a:solidFill>
                            <a:srgbClr val="FFFFFF"/>
                          </a:solidFill>
                          <a:effectLst/>
                          <a:latin typeface="Calibri" pitchFamily="34" charset="0"/>
                          <a:ea typeface="MS PGothic" pitchFamily="34" charset="-128"/>
                        </a:rPr>
                        <a:t>34.841.471</a:t>
                      </a:r>
                    </a:p>
                  </a:txBody>
                  <a:tcPr marT="45672" marB="4567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4BACC6"/>
                    </a:solidFill>
                  </a:tcPr>
                </a:tc>
              </a:tr>
              <a:tr h="365654">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rgbClr val="000000"/>
                          </a:solidFill>
                          <a:effectLst/>
                          <a:latin typeface="Calibri" pitchFamily="34" charset="0"/>
                          <a:ea typeface="MS PGothic" pitchFamily="34" charset="-128"/>
                        </a:rPr>
                        <a:t>Financial revenue</a:t>
                      </a:r>
                    </a:p>
                  </a:txBody>
                  <a:tcPr marT="45672" marB="4567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E3EA"/>
                    </a:solidFill>
                  </a:tcPr>
                </a:tc>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rgbClr val="000000"/>
                          </a:solidFill>
                          <a:effectLst/>
                          <a:latin typeface="Calibri" pitchFamily="34" charset="0"/>
                          <a:ea typeface="MS PGothic" pitchFamily="34" charset="-128"/>
                        </a:rPr>
                        <a:t>95.482</a:t>
                      </a:r>
                    </a:p>
                  </a:txBody>
                  <a:tcPr marT="45672" marB="4567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E3EA"/>
                    </a:solidFill>
                  </a:tcPr>
                </a:tc>
              </a:tr>
              <a:tr h="365654">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rgbClr val="000000"/>
                          </a:solidFill>
                          <a:effectLst/>
                          <a:latin typeface="Calibri" pitchFamily="34" charset="0"/>
                          <a:ea typeface="MS PGothic" pitchFamily="34" charset="-128"/>
                        </a:rPr>
                        <a:t>Total revenue </a:t>
                      </a:r>
                    </a:p>
                  </a:txBody>
                  <a:tcPr marT="45672" marB="4567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F1F5"/>
                    </a:solidFill>
                  </a:tcPr>
                </a:tc>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rgbClr val="000000"/>
                          </a:solidFill>
                          <a:effectLst/>
                          <a:latin typeface="Calibri" pitchFamily="34" charset="0"/>
                          <a:ea typeface="MS PGothic" pitchFamily="34" charset="-128"/>
                        </a:rPr>
                        <a:t>34.936.953</a:t>
                      </a:r>
                    </a:p>
                  </a:txBody>
                  <a:tcPr marT="45672" marB="4567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F1F5"/>
                    </a:solidFill>
                  </a:tcPr>
                </a:tc>
              </a:tr>
            </a:tbl>
          </a:graphicData>
        </a:graphic>
      </p:graphicFrame>
      <p:sp>
        <p:nvSpPr>
          <p:cNvPr id="25616" name="Slide Number Placeholder 3"/>
          <p:cNvSpPr>
            <a:spLocks noGrp="1"/>
          </p:cNvSpPr>
          <p:nvPr>
            <p:ph type="sldNum"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fld id="{6A386799-2356-403B-B768-7C0C2DECF1E3}" type="slidenum">
              <a:rPr lang="en-US" altLang="ro-RO">
                <a:solidFill>
                  <a:srgbClr val="898989"/>
                </a:solidFill>
              </a:rPr>
              <a:pPr/>
              <a:t>11</a:t>
            </a:fld>
            <a:endParaRPr lang="en-US" altLang="ro-RO">
              <a:solidFill>
                <a:srgbClr val="898989"/>
              </a:solidFill>
            </a:endParaRPr>
          </a:p>
        </p:txBody>
      </p:sp>
      <p:graphicFrame>
        <p:nvGraphicFramePr>
          <p:cNvPr id="6" name="Content Placeholder 4"/>
          <p:cNvGraphicFramePr>
            <a:graphicFrameLocks noGrp="1"/>
          </p:cNvGraphicFramePr>
          <p:nvPr>
            <p:ph sz="quarter" idx="13"/>
            <p:extLst>
              <p:ext uri="{D42A27DB-BD31-4B8C-83A1-F6EECF244321}">
                <p14:modId xmlns:p14="http://schemas.microsoft.com/office/powerpoint/2010/main" val="3151902644"/>
              </p:ext>
            </p:extLst>
          </p:nvPr>
        </p:nvGraphicFramePr>
        <p:xfrm>
          <a:off x="533400" y="2419350"/>
          <a:ext cx="5105400" cy="1485900"/>
        </p:xfrm>
        <a:graphic>
          <a:graphicData uri="http://schemas.openxmlformats.org/drawingml/2006/table">
            <a:tbl>
              <a:tblPr/>
              <a:tblGrid>
                <a:gridCol w="2552700"/>
                <a:gridCol w="2552700"/>
              </a:tblGrid>
              <a:tr h="371475">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dirty="0" smtClean="0">
                          <a:ln>
                            <a:noFill/>
                          </a:ln>
                          <a:solidFill>
                            <a:srgbClr val="FFFFFF"/>
                          </a:solidFill>
                          <a:effectLst/>
                          <a:latin typeface="Calibri" pitchFamily="34" charset="0"/>
                          <a:ea typeface="MS PGothic" pitchFamily="34" charset="-128"/>
                        </a:rPr>
                        <a:t>Operational expenditure</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4BACC6"/>
                    </a:solidFill>
                  </a:tcPr>
                </a:tc>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dirty="0" smtClean="0">
                          <a:ln>
                            <a:noFill/>
                          </a:ln>
                          <a:solidFill>
                            <a:srgbClr val="FFFFFF"/>
                          </a:solidFill>
                          <a:effectLst/>
                          <a:latin typeface="Calibri" pitchFamily="34" charset="0"/>
                          <a:ea typeface="MS PGothic" pitchFamily="34" charset="-128"/>
                        </a:rPr>
                        <a:t>32.634.035</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4BACC6"/>
                    </a:solidFill>
                  </a:tcPr>
                </a:tc>
              </a:tr>
              <a:tr h="371475">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rgbClr val="000000"/>
                          </a:solidFill>
                          <a:effectLst/>
                          <a:latin typeface="Calibri" pitchFamily="34" charset="0"/>
                          <a:ea typeface="MS PGothic" pitchFamily="34" charset="-128"/>
                        </a:rPr>
                        <a:t>Financial expenditure</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E3EA"/>
                    </a:solidFill>
                  </a:tcPr>
                </a:tc>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rgbClr val="000000"/>
                          </a:solidFill>
                          <a:effectLst/>
                          <a:latin typeface="Calibri" pitchFamily="34" charset="0"/>
                          <a:ea typeface="MS PGothic" pitchFamily="34" charset="-128"/>
                        </a:rPr>
                        <a:t>556.266</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E3EA"/>
                    </a:solidFill>
                  </a:tcPr>
                </a:tc>
              </a:tr>
              <a:tr h="371475">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rgbClr val="000000"/>
                          </a:solidFill>
                          <a:effectLst/>
                          <a:latin typeface="Calibri" pitchFamily="34" charset="0"/>
                          <a:ea typeface="MS PGothic" pitchFamily="34" charset="-128"/>
                        </a:rPr>
                        <a:t>Other expenditure</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F1F5"/>
                    </a:solidFill>
                  </a:tcPr>
                </a:tc>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rgbClr val="000000"/>
                          </a:solidFill>
                          <a:effectLst/>
                          <a:latin typeface="Calibri" pitchFamily="34" charset="0"/>
                          <a:ea typeface="MS PGothic" pitchFamily="34" charset="-128"/>
                        </a:rPr>
                        <a:t>33.190.301</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F1F5"/>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rgbClr val="000000"/>
                        </a:solidFill>
                        <a:effectLst/>
                        <a:latin typeface="Calibri" pitchFamily="34" charset="0"/>
                        <a:ea typeface="MS PGothic" pitchFamily="34" charset="-128"/>
                      </a:endParaRP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F1F5"/>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rgbClr val="000000"/>
                        </a:solidFill>
                        <a:effectLst/>
                        <a:latin typeface="Calibri" pitchFamily="34" charset="0"/>
                        <a:ea typeface="MS PGothic" pitchFamily="34" charset="-128"/>
                      </a:endParaRP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F1F5"/>
                    </a:solidFill>
                  </a:tcPr>
                </a:tc>
              </a:tr>
            </a:tbl>
          </a:graphicData>
        </a:graphic>
      </p:graphicFrame>
      <p:graphicFrame>
        <p:nvGraphicFramePr>
          <p:cNvPr id="8" name="Content Placeholder 4"/>
          <p:cNvGraphicFramePr>
            <a:graphicFrameLocks noGrp="1"/>
          </p:cNvGraphicFramePr>
          <p:nvPr>
            <p:ph sz="quarter" idx="13"/>
            <p:extLst>
              <p:ext uri="{D42A27DB-BD31-4B8C-83A1-F6EECF244321}">
                <p14:modId xmlns:p14="http://schemas.microsoft.com/office/powerpoint/2010/main" val="629741263"/>
              </p:ext>
            </p:extLst>
          </p:nvPr>
        </p:nvGraphicFramePr>
        <p:xfrm>
          <a:off x="533400" y="3816350"/>
          <a:ext cx="5105400" cy="762000"/>
        </p:xfrm>
        <a:graphic>
          <a:graphicData uri="http://schemas.openxmlformats.org/drawingml/2006/table">
            <a:tbl>
              <a:tblPr firstRow="1" bandRow="1">
                <a:tableStyleId>{7DF18680-E054-41AD-8BC1-D1AEF772440D}</a:tableStyleId>
              </a:tblPr>
              <a:tblGrid>
                <a:gridCol w="2552700"/>
                <a:gridCol w="2552700"/>
              </a:tblGrid>
              <a:tr h="381000">
                <a:tc>
                  <a:txBody>
                    <a:bodyPr/>
                    <a:lstStyle/>
                    <a:p>
                      <a:r>
                        <a:rPr lang="en-US" sz="1800" dirty="0" smtClean="0"/>
                        <a:t>Gross</a:t>
                      </a:r>
                      <a:r>
                        <a:rPr lang="en-US" sz="1800" baseline="0" dirty="0" smtClean="0"/>
                        <a:t> profit</a:t>
                      </a:r>
                      <a:endParaRPr lang="en-US" sz="1800" dirty="0"/>
                    </a:p>
                  </a:txBody>
                  <a:tcPr marT="45700" marB="45700"/>
                </a:tc>
                <a:tc>
                  <a:txBody>
                    <a:bodyPr/>
                    <a:lstStyle/>
                    <a:p>
                      <a:pPr algn="r"/>
                      <a:r>
                        <a:rPr lang="en-US" sz="1800" dirty="0" smtClean="0"/>
                        <a:t>1.745.762</a:t>
                      </a:r>
                      <a:endParaRPr lang="en-US" sz="1800" dirty="0"/>
                    </a:p>
                  </a:txBody>
                  <a:tcPr marT="45700" marB="45700"/>
                </a:tc>
              </a:tr>
              <a:tr h="381000">
                <a:tc>
                  <a:txBody>
                    <a:bodyPr/>
                    <a:lstStyle/>
                    <a:p>
                      <a:r>
                        <a:rPr lang="en-US" sz="1800" dirty="0" smtClean="0"/>
                        <a:t>Net profit</a:t>
                      </a:r>
                      <a:endParaRPr lang="en-US" sz="1800" dirty="0"/>
                    </a:p>
                  </a:txBody>
                  <a:tcPr marT="45700" marB="45700"/>
                </a:tc>
                <a:tc>
                  <a:txBody>
                    <a:bodyPr/>
                    <a:lstStyle/>
                    <a:p>
                      <a:pPr algn="r"/>
                      <a:r>
                        <a:rPr lang="en-US" sz="1800" dirty="0" smtClean="0"/>
                        <a:t>1.316.990</a:t>
                      </a:r>
                      <a:endParaRPr lang="en-US" sz="1800" dirty="0"/>
                    </a:p>
                  </a:txBody>
                  <a:tcPr marT="45700" marB="45700"/>
                </a:tc>
              </a:tr>
            </a:tbl>
          </a:graphicData>
        </a:graphic>
      </p:graphicFrame>
      <p:pic>
        <p:nvPicPr>
          <p:cNvPr id="25642"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29400" y="1733550"/>
            <a:ext cx="1471613" cy="208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5"/>
          <p:cNvSpPr txBox="1">
            <a:spLocks/>
          </p:cNvSpPr>
          <p:nvPr/>
        </p:nvSpPr>
        <p:spPr bwMode="auto">
          <a:xfrm>
            <a:off x="457200" y="133350"/>
            <a:ext cx="7391400"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Font typeface="Arial" pitchFamily="34" charset="0"/>
              <a:buChar char="•"/>
              <a:defRPr sz="32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buChar char="–"/>
              <a:defRPr sz="28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buChar char="•"/>
              <a:defRPr sz="24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buChar char="–"/>
              <a:defRPr sz="2000">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buChar char="»"/>
              <a:defRPr sz="2000">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rgbClr val="595959"/>
                </a:solidFill>
                <a:latin typeface="Calibri" pitchFamily="34" charset="0"/>
                <a:ea typeface="MS PGothic" pitchFamily="34" charset="-128"/>
              </a:defRPr>
            </a:lvl9pPr>
          </a:lstStyle>
          <a:p>
            <a:pPr>
              <a:spcBef>
                <a:spcPct val="0"/>
              </a:spcBef>
              <a:buFontTx/>
              <a:buNone/>
              <a:defRPr/>
            </a:pPr>
            <a:r>
              <a:rPr lang="ro-RO" altLang="en-US" sz="2800" b="1" dirty="0" smtClean="0">
                <a:solidFill>
                  <a:srgbClr val="186DD5"/>
                </a:solidFill>
                <a:effectLst>
                  <a:outerShdw blurRad="38100" dist="38100" dir="2700000" algn="tl">
                    <a:srgbClr val="C0C0C0"/>
                  </a:outerShdw>
                </a:effectLst>
              </a:rPr>
              <a:t>Financia</a:t>
            </a:r>
            <a:r>
              <a:rPr lang="en-US" altLang="en-US" sz="2800" b="1" dirty="0" smtClean="0">
                <a:solidFill>
                  <a:srgbClr val="186DD5"/>
                </a:solidFill>
                <a:effectLst>
                  <a:outerShdw blurRad="38100" dist="38100" dir="2700000" algn="tl">
                    <a:srgbClr val="C0C0C0"/>
                  </a:outerShdw>
                </a:effectLst>
              </a:rPr>
              <a:t>l status </a:t>
            </a:r>
            <a:r>
              <a:rPr lang="ro-RO" altLang="en-US" sz="2800" b="1" dirty="0" smtClean="0">
                <a:solidFill>
                  <a:srgbClr val="186DD5"/>
                </a:solidFill>
                <a:effectLst>
                  <a:outerShdw blurRad="38100" dist="38100" dir="2700000" algn="tl">
                    <a:srgbClr val="C0C0C0"/>
                  </a:outerShdw>
                </a:effectLst>
              </a:rPr>
              <a:t>(Euro)</a:t>
            </a:r>
            <a:endParaRPr lang="en-US" altLang="en-US" sz="2800" b="1" dirty="0" smtClean="0">
              <a:solidFill>
                <a:srgbClr val="186DD5"/>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626" name="Chart 5"/>
          <p:cNvGraphicFramePr>
            <a:graphicFrameLocks/>
          </p:cNvGraphicFramePr>
          <p:nvPr/>
        </p:nvGraphicFramePr>
        <p:xfrm>
          <a:off x="3389313" y="955675"/>
          <a:ext cx="6372225" cy="4089400"/>
        </p:xfrm>
        <a:graphic>
          <a:graphicData uri="http://schemas.openxmlformats.org/presentationml/2006/ole">
            <mc:AlternateContent xmlns:mc="http://schemas.openxmlformats.org/markup-compatibility/2006">
              <mc:Choice xmlns:v="urn:schemas-microsoft-com:vml" Requires="v">
                <p:oleObj spid="_x0000_s26732" r:id="rId4" imgW="6375889" imgH="4090078" progId="Excel.Chart.8">
                  <p:embed/>
                </p:oleObj>
              </mc:Choice>
              <mc:Fallback>
                <p:oleObj r:id="rId4" imgW="6375889" imgH="4090078" progId="Excel.Chart.8">
                  <p:embed/>
                  <p:pic>
                    <p:nvPicPr>
                      <p:cNvPr id="0" name="Chart 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89313" y="955675"/>
                        <a:ext cx="6372225" cy="408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6" name="Picture 15" descr="judet_1996.JPG"/>
          <p:cNvPicPr>
            <a:picLocks noChangeAspect="1"/>
          </p:cNvPicPr>
          <p:nvPr/>
        </p:nvPicPr>
        <p:blipFill>
          <a:blip r:embed="rId6" cstate="print"/>
          <a:stretch>
            <a:fillRect/>
          </a:stretch>
        </p:blipFill>
        <p:spPr>
          <a:xfrm>
            <a:off x="241935" y="1657350"/>
            <a:ext cx="3291840" cy="3048000"/>
          </a:xfrm>
          <a:prstGeom prst="ellipse">
            <a:avLst/>
          </a:prstGeom>
          <a:ln>
            <a:noFill/>
          </a:ln>
          <a:effectLst>
            <a:softEdge rad="112500"/>
          </a:effectLst>
        </p:spPr>
      </p:pic>
      <p:sp>
        <p:nvSpPr>
          <p:cNvPr id="26629" name="Slide Number Placeholder 3"/>
          <p:cNvSpPr>
            <a:spLocks noGrp="1"/>
          </p:cNvSpPr>
          <p:nvPr>
            <p:ph type="sldNum"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fld id="{8000A7D4-95B0-4433-863F-85069858C297}" type="slidenum">
              <a:rPr lang="en-US" altLang="ro-RO">
                <a:solidFill>
                  <a:srgbClr val="898989"/>
                </a:solidFill>
              </a:rPr>
              <a:pPr/>
              <a:t>12</a:t>
            </a:fld>
            <a:endParaRPr lang="en-US" altLang="ro-RO">
              <a:solidFill>
                <a:srgbClr val="898989"/>
              </a:solidFill>
            </a:endParaRPr>
          </a:p>
        </p:txBody>
      </p:sp>
      <p:sp>
        <p:nvSpPr>
          <p:cNvPr id="19" name="U-Turn Arrow 18"/>
          <p:cNvSpPr/>
          <p:nvPr/>
        </p:nvSpPr>
        <p:spPr>
          <a:xfrm>
            <a:off x="2819400" y="1733550"/>
            <a:ext cx="1219200" cy="228600"/>
          </a:xfrm>
          <a:prstGeom prst="utur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solidFill>
                <a:schemeClr val="tx1"/>
              </a:solidFill>
            </a:endParaRPr>
          </a:p>
        </p:txBody>
      </p:sp>
      <p:sp>
        <p:nvSpPr>
          <p:cNvPr id="26631" name="Title 1"/>
          <p:cNvSpPr txBox="1">
            <a:spLocks/>
          </p:cNvSpPr>
          <p:nvPr/>
        </p:nvSpPr>
        <p:spPr bwMode="auto">
          <a:xfrm>
            <a:off x="1289050" y="955675"/>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defRPr>
                <a:solidFill>
                  <a:schemeClr val="tx1"/>
                </a:solidFill>
                <a:latin typeface="Arial" charset="0"/>
                <a:ea typeface="MS PGothic" pitchFamily="34" charset="-128"/>
              </a:defRPr>
            </a:lvl1pPr>
            <a:lvl2pPr marL="742950" indent="-285750" defTabSz="457200">
              <a:defRPr>
                <a:solidFill>
                  <a:schemeClr val="tx1"/>
                </a:solidFill>
                <a:latin typeface="Arial" charset="0"/>
                <a:ea typeface="MS PGothic" pitchFamily="34" charset="-128"/>
              </a:defRPr>
            </a:lvl2pPr>
            <a:lvl3pPr marL="1143000" indent="-228600" defTabSz="457200">
              <a:defRPr>
                <a:solidFill>
                  <a:schemeClr val="tx1"/>
                </a:solidFill>
                <a:latin typeface="Arial" charset="0"/>
                <a:ea typeface="MS PGothic" pitchFamily="34" charset="-128"/>
              </a:defRPr>
            </a:lvl3pPr>
            <a:lvl4pPr marL="1600200" indent="-228600" defTabSz="457200">
              <a:defRPr>
                <a:solidFill>
                  <a:schemeClr val="tx1"/>
                </a:solidFill>
                <a:latin typeface="Arial" charset="0"/>
                <a:ea typeface="MS PGothic" pitchFamily="34" charset="-128"/>
              </a:defRPr>
            </a:lvl4pPr>
            <a:lvl5pPr marL="2057400" indent="-228600" defTabSz="45720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r>
              <a:rPr lang="en-US" altLang="ro-RO" sz="2800" b="1">
                <a:solidFill>
                  <a:srgbClr val="2B4A76"/>
                </a:solidFill>
                <a:latin typeface="Calibri" pitchFamily="34" charset="0"/>
              </a:rPr>
              <a:t>1996</a:t>
            </a:r>
          </a:p>
        </p:txBody>
      </p:sp>
      <p:sp>
        <p:nvSpPr>
          <p:cNvPr id="21" name="Title 1"/>
          <p:cNvSpPr txBox="1">
            <a:spLocks/>
          </p:cNvSpPr>
          <p:nvPr/>
        </p:nvSpPr>
        <p:spPr bwMode="auto">
          <a:xfrm>
            <a:off x="6672263" y="650875"/>
            <a:ext cx="1371600" cy="1006475"/>
          </a:xfrm>
          <a:prstGeom prst="rect">
            <a:avLst/>
          </a:prstGeom>
          <a:noFill/>
          <a:ln w="9525">
            <a:noFill/>
            <a:miter lim="800000"/>
            <a:headEnd/>
            <a:tailEnd/>
          </a:ln>
        </p:spPr>
        <p:txBody>
          <a:bodyPr anchor="b"/>
          <a:lstStyle/>
          <a:p>
            <a:pPr>
              <a:defRPr/>
            </a:pPr>
            <a:r>
              <a:rPr lang="en-US" sz="2800" b="1" dirty="0" smtClean="0">
                <a:solidFill>
                  <a:schemeClr val="accent2"/>
                </a:solidFill>
                <a:latin typeface="Calibri"/>
                <a:ea typeface="+mj-ea"/>
                <a:cs typeface="Calibri"/>
              </a:rPr>
              <a:t>201</a:t>
            </a:r>
            <a:r>
              <a:rPr lang="ro-RO" sz="2800" b="1" dirty="0" smtClean="0">
                <a:solidFill>
                  <a:schemeClr val="accent2"/>
                </a:solidFill>
                <a:latin typeface="Calibri"/>
                <a:ea typeface="+mj-ea"/>
                <a:cs typeface="Calibri"/>
              </a:rPr>
              <a:t>6</a:t>
            </a:r>
            <a:endParaRPr lang="en-US" sz="2800" b="1" dirty="0">
              <a:solidFill>
                <a:schemeClr val="accent2"/>
              </a:solidFill>
              <a:latin typeface="Calibri"/>
              <a:ea typeface="+mj-ea"/>
              <a:cs typeface="Calibri"/>
            </a:endParaRPr>
          </a:p>
        </p:txBody>
      </p:sp>
      <p:sp>
        <p:nvSpPr>
          <p:cNvPr id="22" name="U-Turn Arrow 21"/>
          <p:cNvSpPr/>
          <p:nvPr/>
        </p:nvSpPr>
        <p:spPr>
          <a:xfrm flipH="1">
            <a:off x="4800600" y="1657350"/>
            <a:ext cx="1066800" cy="304800"/>
          </a:xfrm>
          <a:prstGeom prst="uturnArrow">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en-US">
              <a:solidFill>
                <a:schemeClr val="tx1"/>
              </a:solidFill>
            </a:endParaRPr>
          </a:p>
        </p:txBody>
      </p:sp>
      <p:sp>
        <p:nvSpPr>
          <p:cNvPr id="26634" name="TextBox 15"/>
          <p:cNvSpPr txBox="1">
            <a:spLocks noChangeArrowheads="1"/>
          </p:cNvSpPr>
          <p:nvPr/>
        </p:nvSpPr>
        <p:spPr bwMode="auto">
          <a:xfrm>
            <a:off x="9999663" y="1993900"/>
            <a:ext cx="1857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endParaRPr lang="ro-RO" altLang="ro-RO"/>
          </a:p>
        </p:txBody>
      </p:sp>
      <p:sp>
        <p:nvSpPr>
          <p:cNvPr id="26635" name="Title 1"/>
          <p:cNvSpPr txBox="1">
            <a:spLocks/>
          </p:cNvSpPr>
          <p:nvPr/>
        </p:nvSpPr>
        <p:spPr bwMode="auto">
          <a:xfrm>
            <a:off x="3762375" y="35623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defRPr>
                <a:solidFill>
                  <a:schemeClr val="tx1"/>
                </a:solidFill>
                <a:latin typeface="Arial" charset="0"/>
                <a:ea typeface="MS PGothic" pitchFamily="34" charset="-128"/>
              </a:defRPr>
            </a:lvl1pPr>
            <a:lvl2pPr marL="742950" indent="-285750" defTabSz="457200">
              <a:defRPr>
                <a:solidFill>
                  <a:schemeClr val="tx1"/>
                </a:solidFill>
                <a:latin typeface="Arial" charset="0"/>
                <a:ea typeface="MS PGothic" pitchFamily="34" charset="-128"/>
              </a:defRPr>
            </a:lvl2pPr>
            <a:lvl3pPr marL="1143000" indent="-228600" defTabSz="457200">
              <a:defRPr>
                <a:solidFill>
                  <a:schemeClr val="tx1"/>
                </a:solidFill>
                <a:latin typeface="Arial" charset="0"/>
                <a:ea typeface="MS PGothic" pitchFamily="34" charset="-128"/>
              </a:defRPr>
            </a:lvl3pPr>
            <a:lvl4pPr marL="1600200" indent="-228600" defTabSz="457200">
              <a:defRPr>
                <a:solidFill>
                  <a:schemeClr val="tx1"/>
                </a:solidFill>
                <a:latin typeface="Arial" charset="0"/>
                <a:ea typeface="MS PGothic" pitchFamily="34" charset="-128"/>
              </a:defRPr>
            </a:lvl4pPr>
            <a:lvl5pPr marL="2057400" indent="-228600" defTabSz="45720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r>
              <a:rPr lang="en-US" altLang="ro-RO" sz="2000" b="1">
                <a:solidFill>
                  <a:srgbClr val="2B4A76"/>
                </a:solidFill>
                <a:latin typeface="Calibri" pitchFamily="34" charset="0"/>
              </a:rPr>
              <a:t>1561</a:t>
            </a:r>
          </a:p>
        </p:txBody>
      </p:sp>
      <p:sp>
        <p:nvSpPr>
          <p:cNvPr id="25" name="Title 1"/>
          <p:cNvSpPr txBox="1">
            <a:spLocks/>
          </p:cNvSpPr>
          <p:nvPr/>
        </p:nvSpPr>
        <p:spPr bwMode="auto">
          <a:xfrm>
            <a:off x="4525963" y="3257550"/>
            <a:ext cx="1371600" cy="1006475"/>
          </a:xfrm>
          <a:prstGeom prst="rect">
            <a:avLst/>
          </a:prstGeom>
          <a:noFill/>
          <a:ln w="9525">
            <a:noFill/>
            <a:miter lim="800000"/>
            <a:headEnd/>
            <a:tailEnd/>
          </a:ln>
        </p:spPr>
        <p:txBody>
          <a:bodyPr anchor="b"/>
          <a:lstStyle/>
          <a:p>
            <a:pPr>
              <a:defRPr/>
            </a:pPr>
            <a:r>
              <a:rPr lang="en-US" sz="2000" b="1" dirty="0" smtClean="0">
                <a:solidFill>
                  <a:schemeClr val="accent2"/>
                </a:solidFill>
                <a:latin typeface="Calibri"/>
                <a:ea typeface="+mj-ea"/>
                <a:cs typeface="Calibri"/>
              </a:rPr>
              <a:t>1</a:t>
            </a:r>
            <a:r>
              <a:rPr lang="ro-RO" sz="2000" b="1" dirty="0" smtClean="0">
                <a:solidFill>
                  <a:schemeClr val="accent2"/>
                </a:solidFill>
                <a:latin typeface="Calibri"/>
                <a:ea typeface="+mj-ea"/>
                <a:cs typeface="Calibri"/>
              </a:rPr>
              <a:t>211</a:t>
            </a:r>
            <a:endParaRPr lang="en-US" sz="2000" b="1" dirty="0">
              <a:solidFill>
                <a:schemeClr val="accent2"/>
              </a:solidFill>
              <a:latin typeface="Calibri"/>
              <a:ea typeface="+mj-ea"/>
              <a:cs typeface="Calibri"/>
            </a:endParaRPr>
          </a:p>
        </p:txBody>
      </p:sp>
      <p:sp>
        <p:nvSpPr>
          <p:cNvPr id="14" name="Title 5"/>
          <p:cNvSpPr txBox="1">
            <a:spLocks/>
          </p:cNvSpPr>
          <p:nvPr/>
        </p:nvSpPr>
        <p:spPr bwMode="auto">
          <a:xfrm>
            <a:off x="457200" y="133350"/>
            <a:ext cx="7391400"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Font typeface="Arial" pitchFamily="34" charset="0"/>
              <a:buChar char="•"/>
              <a:defRPr sz="32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buChar char="–"/>
              <a:defRPr sz="28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buChar char="•"/>
              <a:defRPr sz="24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buChar char="–"/>
              <a:defRPr sz="2000">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buChar char="»"/>
              <a:defRPr sz="2000">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rgbClr val="595959"/>
                </a:solidFill>
                <a:latin typeface="Calibri" pitchFamily="34" charset="0"/>
                <a:ea typeface="MS PGothic" pitchFamily="34" charset="-128"/>
              </a:defRPr>
            </a:lvl9pPr>
          </a:lstStyle>
          <a:p>
            <a:pPr>
              <a:spcBef>
                <a:spcPct val="0"/>
              </a:spcBef>
              <a:buFontTx/>
              <a:buNone/>
              <a:defRPr/>
            </a:pPr>
            <a:r>
              <a:rPr lang="en-US" altLang="en-US" sz="2800" b="1" dirty="0" smtClean="0">
                <a:solidFill>
                  <a:srgbClr val="186DD5"/>
                </a:solidFill>
                <a:effectLst>
                  <a:outerShdw blurRad="38100" dist="38100" dir="2700000" algn="tl">
                    <a:srgbClr val="C0C0C0"/>
                  </a:outerShdw>
                </a:effectLst>
              </a:rPr>
              <a:t>Operational </a:t>
            </a:r>
            <a:r>
              <a:rPr lang="en-GB" altLang="en-US" sz="2800" b="1" dirty="0">
                <a:solidFill>
                  <a:srgbClr val="186DD5"/>
                </a:solidFill>
                <a:effectLst>
                  <a:outerShdw blurRad="38100" dist="38100" dir="2700000" algn="tl">
                    <a:srgbClr val="C0C0C0"/>
                  </a:outerShdw>
                </a:effectLst>
              </a:rPr>
              <a:t>a</a:t>
            </a:r>
            <a:r>
              <a:rPr lang="en-US" altLang="en-US" sz="2800" b="1" dirty="0" err="1" smtClean="0">
                <a:solidFill>
                  <a:srgbClr val="186DD5"/>
                </a:solidFill>
                <a:effectLst>
                  <a:outerShdw blurRad="38100" dist="38100" dir="2700000" algn="tl">
                    <a:srgbClr val="C0C0C0"/>
                  </a:outerShdw>
                </a:effectLst>
              </a:rPr>
              <a:t>reas</a:t>
            </a:r>
            <a:r>
              <a:rPr lang="en-US" altLang="en-US" sz="2800" b="1" dirty="0" smtClean="0">
                <a:solidFill>
                  <a:srgbClr val="186DD5"/>
                </a:solidFill>
                <a:effectLst>
                  <a:outerShdw blurRad="38100" dist="38100" dir="2700000" algn="tl">
                    <a:srgbClr val="C0C0C0"/>
                  </a:outerShdw>
                </a:effectLst>
              </a:rPr>
              <a:t> vs. employees </a:t>
            </a:r>
            <a:endParaRPr lang="en-US" altLang="en-US" sz="2800" b="1" dirty="0" smtClean="0">
              <a:solidFill>
                <a:srgbClr val="186DD5"/>
              </a:solidFill>
            </a:endParaRPr>
          </a:p>
        </p:txBody>
      </p:sp>
      <p:pic>
        <p:nvPicPr>
          <p:cNvPr id="17" name="Picture 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222875" y="2020888"/>
            <a:ext cx="3797300" cy="230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133350"/>
            <a:ext cx="7391400" cy="765175"/>
          </a:xfrm>
        </p:spPr>
        <p:txBody>
          <a:bodyPr/>
          <a:lstStyle/>
          <a:p>
            <a:pPr>
              <a:defRPr/>
            </a:pPr>
            <a:r>
              <a:rPr lang="en-US" dirty="0" smtClean="0">
                <a:solidFill>
                  <a:srgbClr val="186DD5"/>
                </a:solidFill>
                <a:effectLst>
                  <a:outerShdw blurRad="38100" dist="38100" dir="2700000" algn="tl">
                    <a:srgbClr val="C0C0C0"/>
                  </a:outerShdw>
                </a:effectLst>
                <a:ea typeface="ＭＳ Ｐゴシック" charset="-128"/>
              </a:rPr>
              <a:t>Human </a:t>
            </a:r>
            <a:r>
              <a:rPr lang="en-US" dirty="0" smtClean="0">
                <a:solidFill>
                  <a:srgbClr val="186DD5"/>
                </a:solidFill>
                <a:effectLst>
                  <a:outerShdw blurRad="38100" dist="38100" dir="2700000" algn="tl">
                    <a:srgbClr val="C0C0C0"/>
                  </a:outerShdw>
                </a:effectLst>
                <a:ea typeface="ＭＳ Ｐゴシック" charset="-128"/>
              </a:rPr>
              <a:t>resources</a:t>
            </a:r>
            <a:endParaRPr lang="en-US" dirty="0">
              <a:solidFill>
                <a:srgbClr val="186DD5"/>
              </a:solidFill>
              <a:ea typeface="ＭＳ Ｐゴシック" charset="-128"/>
            </a:endParaRPr>
          </a:p>
        </p:txBody>
      </p:sp>
      <p:sp>
        <p:nvSpPr>
          <p:cNvPr id="27651"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fld id="{1CB0C890-CE87-4B21-AF67-4FDB17E5064D}" type="slidenum">
              <a:rPr lang="en-US" altLang="ro-RO">
                <a:solidFill>
                  <a:srgbClr val="898989"/>
                </a:solidFill>
              </a:rPr>
              <a:pPr/>
              <a:t>13</a:t>
            </a:fld>
            <a:endParaRPr lang="en-US" altLang="ro-RO">
              <a:solidFill>
                <a:srgbClr val="898989"/>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131389117"/>
              </p:ext>
            </p:extLst>
          </p:nvPr>
        </p:nvGraphicFramePr>
        <p:xfrm>
          <a:off x="1066800" y="1200150"/>
          <a:ext cx="6705600" cy="3200400"/>
        </p:xfrm>
        <a:graphic>
          <a:graphicData uri="http://schemas.openxmlformats.org/drawingml/2006/table">
            <a:tbl>
              <a:tblPr/>
              <a:tblGrid>
                <a:gridCol w="3352800"/>
                <a:gridCol w="3352800"/>
              </a:tblGrid>
              <a:tr h="457200">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dirty="0" smtClean="0">
                          <a:ln>
                            <a:noFill/>
                          </a:ln>
                          <a:solidFill>
                            <a:srgbClr val="FFFFFF"/>
                          </a:solidFill>
                          <a:effectLst/>
                          <a:latin typeface="Calibri" pitchFamily="34" charset="0"/>
                          <a:ea typeface="MS PGothic" pitchFamily="34" charset="-128"/>
                        </a:rPr>
                        <a:t>Top management </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smtClean="0">
                          <a:ln>
                            <a:noFill/>
                          </a:ln>
                          <a:solidFill>
                            <a:srgbClr val="FFFFFF"/>
                          </a:solidFill>
                          <a:effectLst/>
                          <a:latin typeface="Calibri" pitchFamily="34" charset="0"/>
                          <a:ea typeface="MS PGothic" pitchFamily="34" charset="-128"/>
                        </a:rPr>
                        <a:t>5</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457200">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rgbClr val="17375E"/>
                          </a:solidFill>
                          <a:effectLst/>
                          <a:latin typeface="Calibri" pitchFamily="34" charset="0"/>
                          <a:ea typeface="MS PGothic" pitchFamily="34" charset="-128"/>
                        </a:rPr>
                        <a:t>Heads of departments</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o-RO" altLang="en-US" sz="1800" b="0" i="0" u="none" strike="noStrike" cap="none" normalizeH="0" baseline="0" dirty="0" smtClean="0">
                          <a:ln>
                            <a:noFill/>
                          </a:ln>
                          <a:solidFill>
                            <a:srgbClr val="000000"/>
                          </a:solidFill>
                          <a:effectLst/>
                          <a:latin typeface="Calibri" pitchFamily="34" charset="0"/>
                          <a:ea typeface="MS PGothic" pitchFamily="34" charset="-128"/>
                        </a:rPr>
                        <a:t>4</a:t>
                      </a:r>
                      <a:r>
                        <a:rPr kumimoji="0" lang="en-US" altLang="en-US" sz="1800" b="0" i="0" u="none" strike="noStrike" cap="none" normalizeH="0" baseline="0" dirty="0" smtClean="0">
                          <a:ln>
                            <a:noFill/>
                          </a:ln>
                          <a:solidFill>
                            <a:srgbClr val="000000"/>
                          </a:solidFill>
                          <a:effectLst/>
                          <a:latin typeface="Calibri" pitchFamily="34" charset="0"/>
                          <a:ea typeface="MS PGothic" pitchFamily="34" charset="-128"/>
                        </a:rPr>
                        <a:t>9</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457200">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rgbClr val="17375E"/>
                          </a:solidFill>
                          <a:effectLst/>
                          <a:latin typeface="Calibri" pitchFamily="34" charset="0"/>
                          <a:ea typeface="MS PGothic" pitchFamily="34" charset="-128"/>
                        </a:rPr>
                        <a:t>Foremen</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o-RO" altLang="en-US" sz="1800" b="0" i="0" u="none" strike="noStrike" cap="none" normalizeH="0" baseline="0" dirty="0" smtClean="0">
                          <a:ln>
                            <a:noFill/>
                          </a:ln>
                          <a:solidFill>
                            <a:srgbClr val="000000"/>
                          </a:solidFill>
                          <a:effectLst/>
                          <a:latin typeface="Calibri" pitchFamily="34" charset="0"/>
                          <a:ea typeface="MS PGothic" pitchFamily="34" charset="-128"/>
                        </a:rPr>
                        <a:t>46</a:t>
                      </a:r>
                      <a:endParaRPr kumimoji="0" lang="en-US" altLang="en-US" sz="1800" b="0" i="0" u="none" strike="noStrike" cap="none" normalizeH="0" baseline="0" dirty="0" smtClean="0">
                        <a:ln>
                          <a:noFill/>
                        </a:ln>
                        <a:solidFill>
                          <a:srgbClr val="000000"/>
                        </a:solidFill>
                        <a:effectLst/>
                        <a:latin typeface="Calibri" pitchFamily="34" charset="0"/>
                        <a:ea typeface="MS PGothic" pitchFamily="34" charset="-128"/>
                      </a:endParaRP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457200">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rgbClr val="17375E"/>
                          </a:solidFill>
                          <a:effectLst/>
                          <a:latin typeface="Calibri" pitchFamily="34" charset="0"/>
                          <a:ea typeface="MS PGothic" pitchFamily="34" charset="-128"/>
                        </a:rPr>
                        <a:t>Administrative personnel</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o-RO" altLang="en-US" sz="1800" b="0" i="0" u="none" strike="noStrike" cap="none" normalizeH="0" baseline="0" dirty="0" smtClean="0">
                          <a:ln>
                            <a:noFill/>
                          </a:ln>
                          <a:solidFill>
                            <a:srgbClr val="000000"/>
                          </a:solidFill>
                          <a:effectLst/>
                          <a:latin typeface="Calibri" pitchFamily="34" charset="0"/>
                          <a:ea typeface="MS PGothic" pitchFamily="34" charset="-128"/>
                        </a:rPr>
                        <a:t>214</a:t>
                      </a:r>
                      <a:endParaRPr kumimoji="0" lang="en-US" altLang="en-US" sz="1800" b="0" i="0" u="none" strike="noStrike" cap="none" normalizeH="0" baseline="0" dirty="0" smtClean="0">
                        <a:ln>
                          <a:noFill/>
                        </a:ln>
                        <a:solidFill>
                          <a:srgbClr val="000000"/>
                        </a:solidFill>
                        <a:effectLst/>
                        <a:latin typeface="Calibri" pitchFamily="34" charset="0"/>
                        <a:ea typeface="MS PGothic" pitchFamily="34" charset="-128"/>
                      </a:endParaRP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457200">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rgbClr val="17375E"/>
                          </a:solidFill>
                          <a:effectLst/>
                          <a:latin typeface="Calibri" pitchFamily="34" charset="0"/>
                          <a:ea typeface="MS PGothic" pitchFamily="34" charset="-128"/>
                        </a:rPr>
                        <a:t>Qualified workers</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o-RO" altLang="en-US" sz="1800" b="0" i="0" u="none" strike="noStrike" cap="none" normalizeH="0" baseline="0" dirty="0" smtClean="0">
                          <a:ln>
                            <a:noFill/>
                          </a:ln>
                          <a:solidFill>
                            <a:srgbClr val="000000"/>
                          </a:solidFill>
                          <a:effectLst/>
                          <a:latin typeface="Calibri" pitchFamily="34" charset="0"/>
                          <a:ea typeface="MS PGothic" pitchFamily="34" charset="-128"/>
                        </a:rPr>
                        <a:t>851</a:t>
                      </a:r>
                      <a:endParaRPr kumimoji="0" lang="en-US" altLang="en-US" sz="1800" b="0" i="0" u="none" strike="noStrike" cap="none" normalizeH="0" baseline="0" dirty="0" smtClean="0">
                        <a:ln>
                          <a:noFill/>
                        </a:ln>
                        <a:solidFill>
                          <a:srgbClr val="000000"/>
                        </a:solidFill>
                        <a:effectLst/>
                        <a:latin typeface="Calibri" pitchFamily="34" charset="0"/>
                        <a:ea typeface="MS PGothic" pitchFamily="34" charset="-128"/>
                      </a:endParaRP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457200">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rgbClr val="17375E"/>
                          </a:solidFill>
                          <a:effectLst/>
                          <a:latin typeface="Calibri" pitchFamily="34" charset="0"/>
                          <a:ea typeface="MS PGothic" pitchFamily="34" charset="-128"/>
                        </a:rPr>
                        <a:t>Unqualified workers </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o-RO" altLang="en-US" sz="1800" b="0" i="0" u="none" strike="noStrike" cap="none" normalizeH="0" baseline="0" dirty="0" smtClean="0">
                          <a:ln>
                            <a:noFill/>
                          </a:ln>
                          <a:solidFill>
                            <a:srgbClr val="000000"/>
                          </a:solidFill>
                          <a:effectLst/>
                          <a:latin typeface="Calibri" pitchFamily="34" charset="0"/>
                          <a:ea typeface="MS PGothic" pitchFamily="34" charset="-128"/>
                        </a:rPr>
                        <a:t>46</a:t>
                      </a:r>
                      <a:endParaRPr kumimoji="0" lang="en-US" altLang="en-US" sz="1800" b="0" i="0" u="none" strike="noStrike" cap="none" normalizeH="0" baseline="0" dirty="0" smtClean="0">
                        <a:ln>
                          <a:noFill/>
                        </a:ln>
                        <a:solidFill>
                          <a:srgbClr val="000000"/>
                        </a:solidFill>
                        <a:effectLst/>
                        <a:latin typeface="Calibri" pitchFamily="34" charset="0"/>
                        <a:ea typeface="MS PGothic" pitchFamily="34" charset="-128"/>
                      </a:endParaRP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457200">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rgbClr val="17375E"/>
                          </a:solidFill>
                          <a:effectLst/>
                          <a:latin typeface="Calibri" pitchFamily="34" charset="0"/>
                          <a:ea typeface="MS PGothic" pitchFamily="34" charset="-128"/>
                        </a:rPr>
                        <a:t>Total employees</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o-RO" altLang="en-US" sz="1800" b="1" i="0" u="none" strike="noStrike" cap="none" normalizeH="0" baseline="0" dirty="0" smtClean="0">
                          <a:ln>
                            <a:noFill/>
                          </a:ln>
                          <a:solidFill>
                            <a:srgbClr val="FF0000"/>
                          </a:solidFill>
                          <a:effectLst>
                            <a:outerShdw blurRad="38100" dist="38100" dir="2700000" algn="tl">
                              <a:srgbClr val="000000"/>
                            </a:outerShdw>
                          </a:effectLst>
                          <a:latin typeface="Calibri" pitchFamily="34" charset="0"/>
                          <a:ea typeface="MS PGothic" pitchFamily="34" charset="-128"/>
                        </a:rPr>
                        <a:t>1211</a:t>
                      </a:r>
                      <a:endParaRPr kumimoji="0" lang="en-US" altLang="en-US" sz="1800" b="1" i="0" u="none" strike="noStrike" cap="none" normalizeH="0" baseline="0" dirty="0" smtClean="0">
                        <a:ln>
                          <a:noFill/>
                        </a:ln>
                        <a:solidFill>
                          <a:srgbClr val="FF0000"/>
                        </a:solidFill>
                        <a:effectLst>
                          <a:outerShdw blurRad="38100" dist="38100" dir="2700000" algn="tl">
                            <a:srgbClr val="000000"/>
                          </a:outerShdw>
                        </a:effectLst>
                        <a:latin typeface="Calibri" pitchFamily="34" charset="0"/>
                        <a:ea typeface="MS PGothic" pitchFamily="34" charset="-128"/>
                      </a:endParaRP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4" name="Content Placeholder 14" descr="SSM.bmp"/>
          <p:cNvPicPr>
            <a:picLocks noGrp="1" noChangeAspect="1"/>
          </p:cNvPicPr>
          <p:nvPr>
            <p:ph sz="quarter" idx="4"/>
          </p:nvPr>
        </p:nvPicPr>
        <p:blipFill>
          <a:blip r:embed="rId3" cstate="print">
            <a:extLst/>
          </a:blip>
          <a:srcRect/>
          <a:stretch>
            <a:fillRect/>
          </a:stretch>
        </p:blipFill>
        <p:spPr>
          <a:xfrm>
            <a:off x="3124200" y="826293"/>
            <a:ext cx="5852822" cy="3802857"/>
          </a:xfrm>
          <a:effectLst>
            <a:softEdge rad="112500"/>
          </a:effectLst>
        </p:spPr>
      </p:pic>
      <p:sp>
        <p:nvSpPr>
          <p:cNvPr id="28675" name="Text Placeholder 2"/>
          <p:cNvSpPr>
            <a:spLocks noGrp="1"/>
          </p:cNvSpPr>
          <p:nvPr>
            <p:ph type="body" idx="1"/>
          </p:nvPr>
        </p:nvSpPr>
        <p:spPr>
          <a:xfrm>
            <a:off x="438150" y="1265237"/>
            <a:ext cx="3430587" cy="1574800"/>
          </a:xfrm>
        </p:spPr>
        <p:txBody>
          <a:bodyPr/>
          <a:lstStyle/>
          <a:p>
            <a:pPr>
              <a:spcBef>
                <a:spcPct val="0"/>
              </a:spcBef>
            </a:pPr>
            <a:r>
              <a:rPr lang="en-US" altLang="ro-RO" sz="1800" dirty="0" smtClean="0">
                <a:solidFill>
                  <a:srgbClr val="17375E"/>
                </a:solidFill>
              </a:rPr>
              <a:t>The company has a Professional </a:t>
            </a:r>
            <a:r>
              <a:rPr lang="en-US" altLang="ro-RO" sz="1800" dirty="0">
                <a:solidFill>
                  <a:srgbClr val="17375E"/>
                </a:solidFill>
              </a:rPr>
              <a:t>T</a:t>
            </a:r>
            <a:r>
              <a:rPr lang="en-US" altLang="ro-RO" sz="1800" dirty="0" smtClean="0">
                <a:solidFill>
                  <a:srgbClr val="17375E"/>
                </a:solidFill>
              </a:rPr>
              <a:t>raining Center</a:t>
            </a:r>
            <a:r>
              <a:rPr lang="ro-RO" altLang="ro-RO" sz="1800" dirty="0" smtClean="0">
                <a:solidFill>
                  <a:srgbClr val="17375E"/>
                </a:solidFill>
              </a:rPr>
              <a:t>, </a:t>
            </a:r>
            <a:r>
              <a:rPr lang="en-US" altLang="ro-RO" sz="1800" b="0" dirty="0" smtClean="0">
                <a:solidFill>
                  <a:srgbClr val="17375E"/>
                </a:solidFill>
              </a:rPr>
              <a:t>with a modern </a:t>
            </a:r>
            <a:r>
              <a:rPr lang="ro-RO" altLang="ro-RO" sz="1800" b="0" dirty="0" smtClean="0">
                <a:solidFill>
                  <a:srgbClr val="17375E"/>
                </a:solidFill>
              </a:rPr>
              <a:t>infrastructur</a:t>
            </a:r>
            <a:r>
              <a:rPr lang="en-US" altLang="ro-RO" sz="1800" b="0" dirty="0" smtClean="0">
                <a:solidFill>
                  <a:srgbClr val="17375E"/>
                </a:solidFill>
              </a:rPr>
              <a:t>e which ensures the </a:t>
            </a:r>
            <a:r>
              <a:rPr lang="ro-RO" altLang="ro-RO" sz="1800" b="0" dirty="0" smtClean="0">
                <a:solidFill>
                  <a:srgbClr val="17375E"/>
                </a:solidFill>
              </a:rPr>
              <a:t>employees</a:t>
            </a:r>
            <a:r>
              <a:rPr lang="en-US" altLang="ro-RO" sz="1800" b="0" dirty="0" smtClean="0">
                <a:solidFill>
                  <a:srgbClr val="17375E"/>
                </a:solidFill>
              </a:rPr>
              <a:t>’ training and qualification. </a:t>
            </a:r>
            <a:endParaRPr lang="ro-RO" altLang="ro-RO" sz="1800" b="0" dirty="0" smtClean="0">
              <a:solidFill>
                <a:srgbClr val="17375E"/>
              </a:solidFill>
            </a:endParaRPr>
          </a:p>
          <a:p>
            <a:pPr>
              <a:spcBef>
                <a:spcPct val="0"/>
              </a:spcBef>
            </a:pPr>
            <a:endParaRPr lang="en-US" altLang="ro-RO" sz="1800" b="0" dirty="0" smtClean="0">
              <a:solidFill>
                <a:srgbClr val="17375E"/>
              </a:solidFill>
            </a:endParaRPr>
          </a:p>
        </p:txBody>
      </p:sp>
      <p:sp>
        <p:nvSpPr>
          <p:cNvPr id="28676" name="Text Placeholder 4"/>
          <p:cNvSpPr>
            <a:spLocks noGrp="1"/>
          </p:cNvSpPr>
          <p:nvPr>
            <p:ph type="body" sz="quarter" idx="3"/>
          </p:nvPr>
        </p:nvSpPr>
        <p:spPr>
          <a:xfrm>
            <a:off x="438150" y="3227784"/>
            <a:ext cx="3048000" cy="1295400"/>
          </a:xfrm>
        </p:spPr>
        <p:txBody>
          <a:bodyPr/>
          <a:lstStyle/>
          <a:p>
            <a:pPr>
              <a:spcBef>
                <a:spcPct val="0"/>
              </a:spcBef>
            </a:pPr>
            <a:endParaRPr lang="en-US" altLang="ro-RO" sz="1800" i="1" dirty="0" smtClean="0">
              <a:solidFill>
                <a:srgbClr val="17375E"/>
              </a:solidFill>
            </a:endParaRPr>
          </a:p>
          <a:p>
            <a:pPr>
              <a:spcBef>
                <a:spcPct val="0"/>
              </a:spcBef>
            </a:pPr>
            <a:endParaRPr lang="en-US" altLang="ro-RO" sz="1800" i="1" dirty="0" smtClean="0">
              <a:solidFill>
                <a:srgbClr val="17375E"/>
              </a:solidFill>
            </a:endParaRPr>
          </a:p>
          <a:p>
            <a:pPr>
              <a:spcBef>
                <a:spcPct val="0"/>
              </a:spcBef>
            </a:pPr>
            <a:endParaRPr lang="en-US" altLang="ro-RO" sz="1800" i="1" dirty="0">
              <a:solidFill>
                <a:srgbClr val="17375E"/>
              </a:solidFill>
            </a:endParaRPr>
          </a:p>
          <a:p>
            <a:pPr>
              <a:spcBef>
                <a:spcPct val="0"/>
              </a:spcBef>
            </a:pPr>
            <a:endParaRPr lang="en-US" altLang="ro-RO" sz="1800" i="1" dirty="0" smtClean="0">
              <a:solidFill>
                <a:srgbClr val="17375E"/>
              </a:solidFill>
            </a:endParaRPr>
          </a:p>
          <a:p>
            <a:pPr>
              <a:spcBef>
                <a:spcPct val="0"/>
              </a:spcBef>
            </a:pPr>
            <a:r>
              <a:rPr lang="en-US" altLang="ro-RO" sz="1800" i="1" dirty="0" smtClean="0">
                <a:solidFill>
                  <a:srgbClr val="17375E"/>
                </a:solidFill>
              </a:rPr>
              <a:t>The Occupational Health &amp; Safety </a:t>
            </a:r>
            <a:r>
              <a:rPr lang="en-US" altLang="ro-RO" sz="1800" i="1" dirty="0">
                <a:solidFill>
                  <a:srgbClr val="17375E"/>
                </a:solidFill>
              </a:rPr>
              <a:t>sector </a:t>
            </a:r>
            <a:r>
              <a:rPr lang="en-US" altLang="ro-RO" sz="1800" b="0" i="1" dirty="0">
                <a:solidFill>
                  <a:srgbClr val="17375E"/>
                </a:solidFill>
              </a:rPr>
              <a:t>is covered by a specialized </a:t>
            </a:r>
            <a:r>
              <a:rPr lang="en-US" altLang="ro-RO" sz="1800" b="0" i="1" dirty="0" smtClean="0">
                <a:solidFill>
                  <a:srgbClr val="17375E"/>
                </a:solidFill>
              </a:rPr>
              <a:t>appointed department and a medical office, with a specialized physician in the OHS sector </a:t>
            </a:r>
            <a:endParaRPr lang="en-US" altLang="ro-RO" sz="1800" b="0" i="1" dirty="0">
              <a:solidFill>
                <a:srgbClr val="17375E"/>
              </a:solidFill>
            </a:endParaRPr>
          </a:p>
        </p:txBody>
      </p:sp>
      <p:sp>
        <p:nvSpPr>
          <p:cNvPr id="28677" name="Slide Number Placeholder 6"/>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fld id="{0DAFEAF5-D1A1-436F-BCB6-2D78CBFA709B}" type="slidenum">
              <a:rPr lang="en-US" altLang="ro-RO">
                <a:solidFill>
                  <a:srgbClr val="898989"/>
                </a:solidFill>
              </a:rPr>
              <a:pPr/>
              <a:t>14</a:t>
            </a:fld>
            <a:endParaRPr lang="en-US" altLang="ro-RO">
              <a:solidFill>
                <a:srgbClr val="898989"/>
              </a:solidFill>
            </a:endParaRPr>
          </a:p>
        </p:txBody>
      </p:sp>
      <p:sp>
        <p:nvSpPr>
          <p:cNvPr id="9" name="Title 5"/>
          <p:cNvSpPr>
            <a:spLocks noGrp="1"/>
          </p:cNvSpPr>
          <p:nvPr>
            <p:ph type="title"/>
          </p:nvPr>
        </p:nvSpPr>
        <p:spPr>
          <a:xfrm>
            <a:off x="457200" y="133350"/>
            <a:ext cx="7391400" cy="765175"/>
          </a:xfrm>
        </p:spPr>
        <p:txBody>
          <a:bodyPr/>
          <a:lstStyle/>
          <a:p>
            <a:pPr>
              <a:defRPr/>
            </a:pPr>
            <a:r>
              <a:rPr lang="en-US" dirty="0" smtClean="0">
                <a:solidFill>
                  <a:srgbClr val="186DD5"/>
                </a:solidFill>
                <a:effectLst>
                  <a:outerShdw blurRad="38100" dist="38100" dir="2700000" algn="tl">
                    <a:srgbClr val="C0C0C0"/>
                  </a:outerShdw>
                </a:effectLst>
                <a:ea typeface="ＭＳ Ｐゴシック" charset="-128"/>
              </a:rPr>
              <a:t>Human </a:t>
            </a:r>
            <a:r>
              <a:rPr lang="en-GB" dirty="0">
                <a:solidFill>
                  <a:srgbClr val="186DD5"/>
                </a:solidFill>
                <a:effectLst>
                  <a:outerShdw blurRad="38100" dist="38100" dir="2700000" algn="tl">
                    <a:srgbClr val="C0C0C0"/>
                  </a:outerShdw>
                </a:effectLst>
                <a:ea typeface="ＭＳ Ｐゴシック" charset="-128"/>
              </a:rPr>
              <a:t>r</a:t>
            </a:r>
            <a:r>
              <a:rPr lang="en-US" dirty="0" err="1" smtClean="0">
                <a:solidFill>
                  <a:srgbClr val="186DD5"/>
                </a:solidFill>
                <a:effectLst>
                  <a:outerShdw blurRad="38100" dist="38100" dir="2700000" algn="tl">
                    <a:srgbClr val="C0C0C0"/>
                  </a:outerShdw>
                </a:effectLst>
                <a:ea typeface="ＭＳ Ｐゴシック" charset="-128"/>
              </a:rPr>
              <a:t>esources</a:t>
            </a:r>
            <a:endParaRPr lang="en-US" dirty="0">
              <a:solidFill>
                <a:srgbClr val="186DD5"/>
              </a:solidFill>
              <a:ea typeface="ＭＳ Ｐゴシック" charset="-128"/>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Content Placeholder 2"/>
          <p:cNvSpPr>
            <a:spLocks noGrp="1"/>
          </p:cNvSpPr>
          <p:nvPr>
            <p:ph sz="quarter" idx="13"/>
          </p:nvPr>
        </p:nvSpPr>
        <p:spPr>
          <a:xfrm>
            <a:off x="457200" y="1123950"/>
            <a:ext cx="5475288" cy="3657600"/>
          </a:xfrm>
        </p:spPr>
        <p:txBody>
          <a:bodyPr/>
          <a:lstStyle/>
          <a:p>
            <a:pPr algn="ctr">
              <a:buFont typeface="Arial" charset="0"/>
              <a:buNone/>
            </a:pPr>
            <a:r>
              <a:rPr lang="ro-RO" altLang="en-US" sz="2000" b="1" dirty="0" smtClean="0">
                <a:solidFill>
                  <a:srgbClr val="17375E"/>
                </a:solidFill>
              </a:rPr>
              <a:t>OPERATIONAL DIRECTORATE</a:t>
            </a:r>
            <a:br>
              <a:rPr lang="ro-RO" altLang="en-US" sz="2000" b="1" dirty="0" smtClean="0">
                <a:solidFill>
                  <a:srgbClr val="17375E"/>
                </a:solidFill>
              </a:rPr>
            </a:br>
            <a:endParaRPr lang="ro-RO" altLang="en-US" sz="2000" b="1" dirty="0" smtClean="0">
              <a:solidFill>
                <a:srgbClr val="17375E"/>
              </a:solidFill>
            </a:endParaRPr>
          </a:p>
          <a:p>
            <a:pPr algn="just">
              <a:buFont typeface="Arial" charset="0"/>
              <a:buNone/>
            </a:pPr>
            <a:r>
              <a:rPr lang="ro-RO" altLang="en-US" sz="2000" b="1" dirty="0" smtClean="0">
                <a:solidFill>
                  <a:srgbClr val="17375E"/>
                </a:solidFill>
              </a:rPr>
              <a:t>	  WATER TREATMENT SECTION</a:t>
            </a:r>
          </a:p>
          <a:p>
            <a:pPr lvl="1">
              <a:buFont typeface="Arial" charset="0"/>
              <a:buBlip>
                <a:blip r:embed="rId2"/>
              </a:buBlip>
            </a:pPr>
            <a:r>
              <a:rPr lang="ro-RO" altLang="en-US" sz="1600" dirty="0" smtClean="0">
                <a:solidFill>
                  <a:srgbClr val="17375E"/>
                </a:solidFill>
              </a:rPr>
              <a:t>Timișești Operational Sector (O.S.)</a:t>
            </a:r>
          </a:p>
          <a:p>
            <a:pPr lvl="1">
              <a:buFont typeface="Arial" charset="0"/>
              <a:buBlip>
                <a:blip r:embed="rId2"/>
              </a:buBlip>
            </a:pPr>
            <a:r>
              <a:rPr lang="ro-RO" altLang="en-US" sz="1600" dirty="0" smtClean="0">
                <a:solidFill>
                  <a:srgbClr val="17375E"/>
                </a:solidFill>
              </a:rPr>
              <a:t>Prut Operational Sector</a:t>
            </a:r>
          </a:p>
          <a:p>
            <a:pPr lvl="1">
              <a:buFont typeface="Arial" charset="0"/>
              <a:buBlip>
                <a:blip r:embed="rId2"/>
              </a:buBlip>
            </a:pPr>
            <a:r>
              <a:rPr lang="ro-RO" altLang="en-US" sz="1600" dirty="0" smtClean="0">
                <a:solidFill>
                  <a:srgbClr val="17375E"/>
                </a:solidFill>
              </a:rPr>
              <a:t>Water treatment plants O.S.</a:t>
            </a:r>
          </a:p>
          <a:p>
            <a:pPr lvl="1">
              <a:buFont typeface="Arial" charset="0"/>
              <a:buNone/>
            </a:pPr>
            <a:r>
              <a:rPr lang="en-US" altLang="en-US" sz="2000" b="1" dirty="0" smtClean="0">
                <a:solidFill>
                  <a:srgbClr val="17375E"/>
                </a:solidFill>
              </a:rPr>
              <a:t>AREA OF </a:t>
            </a:r>
            <a:r>
              <a:rPr lang="ro-RO" altLang="en-US" sz="2000" b="1" dirty="0" smtClean="0">
                <a:solidFill>
                  <a:srgbClr val="17375E"/>
                </a:solidFill>
              </a:rPr>
              <a:t>ACTIVIT</a:t>
            </a:r>
            <a:r>
              <a:rPr lang="en-US" altLang="en-US" sz="2000" b="1" dirty="0" smtClean="0">
                <a:solidFill>
                  <a:srgbClr val="17375E"/>
                </a:solidFill>
              </a:rPr>
              <a:t>Y</a:t>
            </a:r>
            <a:endParaRPr lang="ro-RO" altLang="en-US" sz="2000" b="1" dirty="0" smtClean="0">
              <a:solidFill>
                <a:srgbClr val="17375E"/>
              </a:solidFill>
            </a:endParaRPr>
          </a:p>
          <a:p>
            <a:pPr lvl="1">
              <a:buFont typeface="Arial" charset="0"/>
              <a:buBlip>
                <a:blip r:embed="rId2"/>
              </a:buBlip>
            </a:pPr>
            <a:r>
              <a:rPr lang="ro-RO" altLang="en-US" sz="1600" dirty="0" smtClean="0">
                <a:solidFill>
                  <a:srgbClr val="17375E"/>
                </a:solidFill>
              </a:rPr>
              <a:t>Neamţ</a:t>
            </a:r>
            <a:r>
              <a:rPr lang="en-US" altLang="en-US" sz="1600" dirty="0" smtClean="0">
                <a:solidFill>
                  <a:srgbClr val="17375E"/>
                </a:solidFill>
              </a:rPr>
              <a:t> County </a:t>
            </a:r>
            <a:endParaRPr lang="ro-RO" altLang="en-US" sz="1600" dirty="0" smtClean="0">
              <a:solidFill>
                <a:srgbClr val="17375E"/>
              </a:solidFill>
            </a:endParaRPr>
          </a:p>
          <a:p>
            <a:pPr lvl="1">
              <a:buFont typeface="Arial" charset="0"/>
              <a:buBlip>
                <a:blip r:embed="rId2"/>
              </a:buBlip>
            </a:pPr>
            <a:r>
              <a:rPr lang="ro-RO" altLang="en-US" sz="1600" dirty="0" smtClean="0">
                <a:solidFill>
                  <a:srgbClr val="17375E"/>
                </a:solidFill>
              </a:rPr>
              <a:t>Iaşi</a:t>
            </a:r>
            <a:r>
              <a:rPr lang="en-US" altLang="en-US" sz="1600" dirty="0" smtClean="0">
                <a:solidFill>
                  <a:srgbClr val="17375E"/>
                </a:solidFill>
              </a:rPr>
              <a:t> County</a:t>
            </a:r>
            <a:endParaRPr lang="ro-RO" altLang="en-US" sz="1600" dirty="0" smtClean="0">
              <a:solidFill>
                <a:srgbClr val="17375E"/>
              </a:solidFill>
            </a:endParaRPr>
          </a:p>
          <a:p>
            <a:pPr lvl="1"/>
            <a:endParaRPr lang="ro-RO" altLang="en-US" sz="2000" dirty="0" smtClean="0">
              <a:solidFill>
                <a:schemeClr val="tx1"/>
              </a:solidFill>
            </a:endParaRPr>
          </a:p>
        </p:txBody>
      </p:sp>
      <p:sp>
        <p:nvSpPr>
          <p:cNvPr id="29699" name="Slide Number Placeholder 3"/>
          <p:cNvSpPr>
            <a:spLocks noGrp="1"/>
          </p:cNvSpPr>
          <p:nvPr>
            <p:ph type="sldNum"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fld id="{E96EE502-A7BB-43B5-84B3-0000EEEFC0CB}" type="slidenum">
              <a:rPr lang="en-US" altLang="en-US">
                <a:solidFill>
                  <a:srgbClr val="898989"/>
                </a:solidFill>
              </a:rPr>
              <a:pPr eaLnBrk="1" hangingPunct="1"/>
              <a:t>15</a:t>
            </a:fld>
            <a:endParaRPr lang="en-US" altLang="en-US">
              <a:solidFill>
                <a:srgbClr val="898989"/>
              </a:solidFill>
            </a:endParaRPr>
          </a:p>
        </p:txBody>
      </p:sp>
      <p:pic>
        <p:nvPicPr>
          <p:cNvPr id="21509" name="Picture 3"/>
          <p:cNvPicPr>
            <a:picLocks noChangeAspect="1" noChangeArrowheads="1"/>
          </p:cNvPicPr>
          <p:nvPr/>
        </p:nvPicPr>
        <p:blipFill>
          <a:blip r:embed="rId3" cstate="print">
            <a:extLst/>
          </a:blip>
          <a:srcRect l="14790" r="13197"/>
          <a:stretch>
            <a:fillRect/>
          </a:stretch>
        </p:blipFill>
        <p:spPr bwMode="auto">
          <a:xfrm>
            <a:off x="4640262" y="2654300"/>
            <a:ext cx="2827338" cy="2303463"/>
          </a:xfrm>
          <a:prstGeom prst="rect">
            <a:avLst/>
          </a:prstGeom>
          <a:ln>
            <a:noFill/>
          </a:ln>
          <a:effectLst>
            <a:softEdge rad="112500"/>
          </a:effectLst>
          <a:extLst/>
        </p:spPr>
      </p:pic>
      <p:pic>
        <p:nvPicPr>
          <p:cNvPr id="21510" name="Picture 2"/>
          <p:cNvPicPr>
            <a:picLocks noChangeAspect="1" noChangeArrowheads="1"/>
          </p:cNvPicPr>
          <p:nvPr/>
        </p:nvPicPr>
        <p:blipFill>
          <a:blip r:embed="rId4" cstate="print">
            <a:extLst/>
          </a:blip>
          <a:srcRect/>
          <a:stretch>
            <a:fillRect/>
          </a:stretch>
        </p:blipFill>
        <p:spPr bwMode="auto">
          <a:xfrm>
            <a:off x="6705600" y="971550"/>
            <a:ext cx="1981200" cy="3113088"/>
          </a:xfrm>
          <a:prstGeom prst="rect">
            <a:avLst/>
          </a:prstGeom>
          <a:ln>
            <a:noFill/>
          </a:ln>
          <a:effectLst>
            <a:softEdge rad="112500"/>
          </a:effectLst>
          <a:extLst/>
        </p:spPr>
      </p:pic>
      <p:sp>
        <p:nvSpPr>
          <p:cNvPr id="8" name="Title 5"/>
          <p:cNvSpPr>
            <a:spLocks noGrp="1"/>
          </p:cNvSpPr>
          <p:nvPr>
            <p:ph type="title"/>
          </p:nvPr>
        </p:nvSpPr>
        <p:spPr>
          <a:xfrm>
            <a:off x="457200" y="133350"/>
            <a:ext cx="7391400" cy="765175"/>
          </a:xfrm>
        </p:spPr>
        <p:txBody>
          <a:bodyPr/>
          <a:lstStyle/>
          <a:p>
            <a:pPr>
              <a:defRPr/>
            </a:pPr>
            <a:r>
              <a:rPr lang="en-US" dirty="0" smtClean="0">
                <a:solidFill>
                  <a:srgbClr val="186DD5"/>
                </a:solidFill>
                <a:effectLst>
                  <a:outerShdw blurRad="38100" dist="38100" dir="2700000" algn="tl">
                    <a:srgbClr val="C0C0C0"/>
                  </a:outerShdw>
                </a:effectLst>
                <a:ea typeface="ＭＳ Ｐゴシック" charset="-128"/>
              </a:rPr>
              <a:t>Systems Operation</a:t>
            </a:r>
            <a:endParaRPr lang="en-US" dirty="0">
              <a:solidFill>
                <a:srgbClr val="186DD5"/>
              </a:solidFill>
              <a:ea typeface="ＭＳ Ｐゴシック" charset="-128"/>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3" name="Picture 2"/>
          <p:cNvPicPr>
            <a:picLocks noChangeAspect="1" noChangeArrowheads="1"/>
          </p:cNvPicPr>
          <p:nvPr/>
        </p:nvPicPr>
        <p:blipFill>
          <a:blip r:embed="rId3" cstate="print">
            <a:extLst/>
          </a:blip>
          <a:srcRect/>
          <a:stretch>
            <a:fillRect/>
          </a:stretch>
        </p:blipFill>
        <p:spPr bwMode="auto">
          <a:xfrm rot="900947">
            <a:off x="5130048" y="1439331"/>
            <a:ext cx="3751554" cy="2814111"/>
          </a:xfrm>
          <a:prstGeom prst="rect">
            <a:avLst/>
          </a:prstGeom>
          <a:ln>
            <a:noFill/>
          </a:ln>
          <a:effectLst>
            <a:softEdge rad="112500"/>
          </a:effectLst>
          <a:extLst/>
        </p:spPr>
      </p:pic>
      <p:sp>
        <p:nvSpPr>
          <p:cNvPr id="30723" name="Content Placeholder 2"/>
          <p:cNvSpPr>
            <a:spLocks noGrp="1"/>
          </p:cNvSpPr>
          <p:nvPr>
            <p:ph sz="quarter" idx="13"/>
          </p:nvPr>
        </p:nvSpPr>
        <p:spPr>
          <a:xfrm>
            <a:off x="152400" y="1047750"/>
            <a:ext cx="5638800" cy="3733800"/>
          </a:xfrm>
        </p:spPr>
        <p:txBody>
          <a:bodyPr/>
          <a:lstStyle/>
          <a:p>
            <a:pPr>
              <a:buFont typeface="Arial" charset="0"/>
              <a:buNone/>
            </a:pPr>
            <a:r>
              <a:rPr lang="en-US" altLang="en-US" sz="1800" b="1" dirty="0" smtClean="0">
                <a:solidFill>
                  <a:srgbClr val="17375E"/>
                </a:solidFill>
              </a:rPr>
              <a:t>	The </a:t>
            </a:r>
            <a:r>
              <a:rPr lang="ro-RO" altLang="en-US" sz="1800" b="1" dirty="0" smtClean="0">
                <a:solidFill>
                  <a:srgbClr val="17375E"/>
                </a:solidFill>
              </a:rPr>
              <a:t>Network analysis office</a:t>
            </a:r>
            <a:r>
              <a:rPr lang="en-US" altLang="en-US" sz="1800" b="1" dirty="0" smtClean="0">
                <a:solidFill>
                  <a:srgbClr val="17375E"/>
                </a:solidFill>
              </a:rPr>
              <a:t> (water pipes &amp; sewers) features: </a:t>
            </a:r>
            <a:endParaRPr lang="ro-RO" altLang="en-US" sz="1800" dirty="0" smtClean="0">
              <a:solidFill>
                <a:srgbClr val="17375E"/>
              </a:solidFill>
            </a:endParaRPr>
          </a:p>
          <a:p>
            <a:pPr>
              <a:buFont typeface="Arial" charset="0"/>
              <a:buBlip>
                <a:blip r:embed="rId4"/>
              </a:buBlip>
            </a:pPr>
            <a:r>
              <a:rPr lang="en-US" altLang="en-US" sz="1800" dirty="0" smtClean="0">
                <a:solidFill>
                  <a:srgbClr val="17375E"/>
                </a:solidFill>
              </a:rPr>
              <a:t>Mobile water leaks detection </a:t>
            </a:r>
            <a:r>
              <a:rPr lang="ro-RO" altLang="en-US" sz="1800" dirty="0" smtClean="0">
                <a:solidFill>
                  <a:srgbClr val="17375E"/>
                </a:solidFill>
              </a:rPr>
              <a:t>laborator</a:t>
            </a:r>
            <a:r>
              <a:rPr lang="en-US" altLang="en-US" sz="1800" dirty="0" smtClean="0">
                <a:solidFill>
                  <a:srgbClr val="17375E"/>
                </a:solidFill>
              </a:rPr>
              <a:t>y</a:t>
            </a:r>
            <a:endParaRPr lang="ro-RO" altLang="en-US" sz="1800" dirty="0" smtClean="0">
              <a:solidFill>
                <a:srgbClr val="17375E"/>
              </a:solidFill>
            </a:endParaRPr>
          </a:p>
          <a:p>
            <a:pPr>
              <a:buFont typeface="Arial" charset="0"/>
              <a:buBlip>
                <a:blip r:embed="rId4"/>
              </a:buBlip>
            </a:pPr>
            <a:r>
              <a:rPr lang="en-US" altLang="en-US" sz="1800" dirty="0" smtClean="0">
                <a:solidFill>
                  <a:srgbClr val="17375E"/>
                </a:solidFill>
              </a:rPr>
              <a:t>Ultra-sonic flow meters</a:t>
            </a:r>
            <a:endParaRPr lang="ro-RO" altLang="en-US" sz="1800" dirty="0" smtClean="0">
              <a:solidFill>
                <a:srgbClr val="17375E"/>
              </a:solidFill>
            </a:endParaRPr>
          </a:p>
          <a:p>
            <a:pPr>
              <a:buFont typeface="Arial" charset="0"/>
              <a:buBlip>
                <a:blip r:embed="rId4"/>
              </a:buBlip>
            </a:pPr>
            <a:r>
              <a:rPr lang="en-US" altLang="en-US" sz="1800" dirty="0" smtClean="0">
                <a:solidFill>
                  <a:srgbClr val="17375E"/>
                </a:solidFill>
              </a:rPr>
              <a:t>Pipe routes locators</a:t>
            </a:r>
            <a:endParaRPr lang="ro-RO" altLang="en-US" sz="1800" dirty="0" smtClean="0">
              <a:solidFill>
                <a:srgbClr val="17375E"/>
              </a:solidFill>
            </a:endParaRPr>
          </a:p>
          <a:p>
            <a:pPr>
              <a:buFont typeface="Arial" charset="0"/>
              <a:buBlip>
                <a:blip r:embed="rId4"/>
              </a:buBlip>
            </a:pPr>
            <a:r>
              <a:rPr lang="en-US" altLang="en-US" sz="1800" dirty="0" smtClean="0">
                <a:solidFill>
                  <a:srgbClr val="17375E"/>
                </a:solidFill>
              </a:rPr>
              <a:t>Metallic objects/lids locator</a:t>
            </a:r>
            <a:endParaRPr lang="ro-RO" altLang="en-US" sz="1800" dirty="0" smtClean="0">
              <a:solidFill>
                <a:srgbClr val="17375E"/>
              </a:solidFill>
            </a:endParaRPr>
          </a:p>
          <a:p>
            <a:pPr>
              <a:buFont typeface="Arial" charset="0"/>
              <a:buBlip>
                <a:blip r:embed="rId4"/>
              </a:buBlip>
            </a:pPr>
            <a:r>
              <a:rPr lang="en-US" altLang="en-US" sz="1800" dirty="0" smtClean="0">
                <a:solidFill>
                  <a:srgbClr val="17375E"/>
                </a:solidFill>
              </a:rPr>
              <a:t>Pressure measuring </a:t>
            </a:r>
            <a:r>
              <a:rPr lang="ro-RO" altLang="en-US" sz="1800" dirty="0" smtClean="0">
                <a:solidFill>
                  <a:srgbClr val="17375E"/>
                </a:solidFill>
              </a:rPr>
              <a:t>logger</a:t>
            </a:r>
            <a:r>
              <a:rPr lang="en-US" altLang="en-US" sz="1800" dirty="0" smtClean="0">
                <a:solidFill>
                  <a:srgbClr val="17375E"/>
                </a:solidFill>
              </a:rPr>
              <a:t>s</a:t>
            </a:r>
            <a:endParaRPr lang="ro-RO" altLang="en-US" sz="1800" dirty="0" smtClean="0">
              <a:solidFill>
                <a:srgbClr val="17375E"/>
              </a:solidFill>
            </a:endParaRPr>
          </a:p>
          <a:p>
            <a:pPr>
              <a:buFont typeface="Arial" charset="0"/>
              <a:buBlip>
                <a:blip r:embed="rId4"/>
              </a:buBlip>
            </a:pPr>
            <a:r>
              <a:rPr lang="en-US" altLang="en-US" sz="1800" dirty="0" smtClean="0">
                <a:solidFill>
                  <a:srgbClr val="17375E"/>
                </a:solidFill>
              </a:rPr>
              <a:t>Ground listening devices</a:t>
            </a:r>
            <a:endParaRPr lang="ro-RO" altLang="en-US" sz="1800" dirty="0" smtClean="0">
              <a:solidFill>
                <a:srgbClr val="17375E"/>
              </a:solidFill>
            </a:endParaRPr>
          </a:p>
          <a:p>
            <a:pPr>
              <a:buFont typeface="Arial" charset="0"/>
              <a:buBlip>
                <a:blip r:embed="rId4"/>
              </a:buBlip>
            </a:pPr>
            <a:r>
              <a:rPr lang="en-US" altLang="en-US" sz="1800" dirty="0" smtClean="0">
                <a:solidFill>
                  <a:srgbClr val="17375E"/>
                </a:solidFill>
              </a:rPr>
              <a:t>Video inspection equipment (water pipes and sewers)</a:t>
            </a:r>
            <a:endParaRPr lang="ro-RO" altLang="en-US" sz="1800" dirty="0" smtClean="0">
              <a:solidFill>
                <a:srgbClr val="17375E"/>
              </a:solidFill>
            </a:endParaRPr>
          </a:p>
          <a:p>
            <a:pPr>
              <a:buFont typeface="Arial" charset="0"/>
              <a:buBlip>
                <a:blip r:embed="rId4"/>
              </a:buBlip>
            </a:pPr>
            <a:r>
              <a:rPr lang="en-US" altLang="en-US" sz="1800" dirty="0" smtClean="0">
                <a:solidFill>
                  <a:srgbClr val="17375E"/>
                </a:solidFill>
              </a:rPr>
              <a:t>Computer applications for flow analysis</a:t>
            </a:r>
            <a:endParaRPr lang="ro-RO" altLang="en-US" sz="1800" dirty="0" smtClean="0">
              <a:solidFill>
                <a:srgbClr val="17375E"/>
              </a:solidFill>
            </a:endParaRPr>
          </a:p>
        </p:txBody>
      </p:sp>
      <p:sp>
        <p:nvSpPr>
          <p:cNvPr id="30724" name="Slide Number Placeholder 3"/>
          <p:cNvSpPr>
            <a:spLocks noGrp="1"/>
          </p:cNvSpPr>
          <p:nvPr>
            <p:ph type="sldNum"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fld id="{835C34D7-9FCE-4943-A046-C05433F2EAC5}" type="slidenum">
              <a:rPr lang="en-US" altLang="en-US">
                <a:solidFill>
                  <a:srgbClr val="898989"/>
                </a:solidFill>
              </a:rPr>
              <a:pPr eaLnBrk="1" hangingPunct="1"/>
              <a:t>16</a:t>
            </a:fld>
            <a:endParaRPr lang="en-US" altLang="en-US">
              <a:solidFill>
                <a:srgbClr val="898989"/>
              </a:solidFill>
            </a:endParaRPr>
          </a:p>
        </p:txBody>
      </p:sp>
      <p:sp>
        <p:nvSpPr>
          <p:cNvPr id="7" name="Title 5"/>
          <p:cNvSpPr>
            <a:spLocks noGrp="1"/>
          </p:cNvSpPr>
          <p:nvPr>
            <p:ph type="title"/>
          </p:nvPr>
        </p:nvSpPr>
        <p:spPr>
          <a:xfrm>
            <a:off x="457200" y="133350"/>
            <a:ext cx="7391400" cy="765175"/>
          </a:xfrm>
        </p:spPr>
        <p:txBody>
          <a:bodyPr/>
          <a:lstStyle/>
          <a:p>
            <a:pPr>
              <a:defRPr/>
            </a:pPr>
            <a:r>
              <a:rPr lang="en-US" dirty="0" smtClean="0">
                <a:solidFill>
                  <a:srgbClr val="186DD5"/>
                </a:solidFill>
                <a:effectLst>
                  <a:outerShdw blurRad="38100" dist="38100" dir="2700000" algn="tl">
                    <a:srgbClr val="C0C0C0"/>
                  </a:outerShdw>
                </a:effectLst>
                <a:ea typeface="ＭＳ Ｐゴシック" charset="-128"/>
              </a:rPr>
              <a:t>Systems Operation</a:t>
            </a:r>
            <a:endParaRPr lang="en-US" dirty="0">
              <a:solidFill>
                <a:srgbClr val="186DD5"/>
              </a:solidFill>
              <a:ea typeface="ＭＳ Ｐゴシック" charset="-128"/>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Number Placeholder 3"/>
          <p:cNvSpPr>
            <a:spLocks noGrp="1"/>
          </p:cNvSpPr>
          <p:nvPr>
            <p:ph type="sldNum"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fld id="{12C86DE0-44C3-425E-8E72-D38F11630FDF}" type="slidenum">
              <a:rPr lang="en-US" altLang="en-US">
                <a:solidFill>
                  <a:srgbClr val="898989"/>
                </a:solidFill>
              </a:rPr>
              <a:pPr eaLnBrk="1" hangingPunct="1"/>
              <a:t>17</a:t>
            </a:fld>
            <a:endParaRPr lang="en-US" altLang="en-US">
              <a:solidFill>
                <a:srgbClr val="898989"/>
              </a:solidFill>
            </a:endParaRPr>
          </a:p>
        </p:txBody>
      </p:sp>
      <p:pic>
        <p:nvPicPr>
          <p:cNvPr id="23557" name="Picture 2"/>
          <p:cNvPicPr>
            <a:picLocks noChangeAspect="1" noChangeArrowheads="1"/>
          </p:cNvPicPr>
          <p:nvPr/>
        </p:nvPicPr>
        <p:blipFill>
          <a:blip r:embed="rId3" cstate="print">
            <a:extLst/>
          </a:blip>
          <a:srcRect/>
          <a:stretch>
            <a:fillRect/>
          </a:stretch>
        </p:blipFill>
        <p:spPr bwMode="auto">
          <a:xfrm rot="904147">
            <a:off x="4599076" y="1209921"/>
            <a:ext cx="4294599" cy="3121075"/>
          </a:xfrm>
          <a:prstGeom prst="rect">
            <a:avLst/>
          </a:prstGeom>
          <a:ln>
            <a:noFill/>
          </a:ln>
          <a:effectLst>
            <a:softEdge rad="112500"/>
          </a:effectLst>
          <a:extLst/>
        </p:spPr>
      </p:pic>
      <p:sp>
        <p:nvSpPr>
          <p:cNvPr id="31748" name="Content Placeholder 2"/>
          <p:cNvSpPr>
            <a:spLocks noGrp="1"/>
          </p:cNvSpPr>
          <p:nvPr>
            <p:ph sz="quarter" idx="13"/>
          </p:nvPr>
        </p:nvSpPr>
        <p:spPr>
          <a:xfrm>
            <a:off x="457200" y="1123950"/>
            <a:ext cx="6934200" cy="3352800"/>
          </a:xfrm>
        </p:spPr>
        <p:txBody>
          <a:bodyPr/>
          <a:lstStyle/>
          <a:p>
            <a:pPr algn="just">
              <a:buNone/>
            </a:pPr>
            <a:r>
              <a:rPr lang="en-US" altLang="en-US" sz="2000" b="1" dirty="0" smtClean="0">
                <a:solidFill>
                  <a:srgbClr val="17375E"/>
                </a:solidFill>
              </a:rPr>
              <a:t>		</a:t>
            </a:r>
            <a:r>
              <a:rPr lang="ro-RO" altLang="en-US" sz="2000" b="1" dirty="0">
                <a:solidFill>
                  <a:srgbClr val="17375E"/>
                </a:solidFill>
              </a:rPr>
              <a:t> </a:t>
            </a:r>
            <a:r>
              <a:rPr lang="ro-RO" altLang="en-US" sz="2200" b="1" dirty="0">
                <a:solidFill>
                  <a:srgbClr val="17375E"/>
                </a:solidFill>
              </a:rPr>
              <a:t>OPERATIONAL </a:t>
            </a:r>
            <a:r>
              <a:rPr lang="ro-RO" altLang="en-US" sz="2200" b="1" dirty="0" smtClean="0">
                <a:solidFill>
                  <a:srgbClr val="17375E"/>
                </a:solidFill>
              </a:rPr>
              <a:t>DIRECTORATE</a:t>
            </a:r>
          </a:p>
          <a:p>
            <a:pPr algn="just">
              <a:buNone/>
            </a:pPr>
            <a:r>
              <a:rPr lang="en-US" altLang="en-US" sz="2400" b="1" dirty="0" smtClean="0">
                <a:solidFill>
                  <a:srgbClr val="17375E"/>
                </a:solidFill>
              </a:rPr>
              <a:t> </a:t>
            </a:r>
          </a:p>
          <a:p>
            <a:pPr algn="just">
              <a:buNone/>
            </a:pPr>
            <a:r>
              <a:rPr lang="en-US" altLang="en-US" sz="2400" b="1" dirty="0">
                <a:solidFill>
                  <a:srgbClr val="17375E"/>
                </a:solidFill>
              </a:rPr>
              <a:t>	</a:t>
            </a:r>
            <a:r>
              <a:rPr lang="en-US" altLang="en-US" sz="2400" b="1" dirty="0" smtClean="0">
                <a:solidFill>
                  <a:srgbClr val="17375E"/>
                </a:solidFill>
              </a:rPr>
              <a:t>	</a:t>
            </a:r>
            <a:r>
              <a:rPr lang="ro-RO" altLang="en-US" sz="2000" b="1" dirty="0" smtClean="0">
                <a:solidFill>
                  <a:srgbClr val="17375E"/>
                </a:solidFill>
              </a:rPr>
              <a:t>DISTRIBUTION-</a:t>
            </a:r>
            <a:r>
              <a:rPr lang="en-US" altLang="en-US" sz="2000" b="1" dirty="0" smtClean="0">
                <a:solidFill>
                  <a:srgbClr val="17375E"/>
                </a:solidFill>
              </a:rPr>
              <a:t>SEWERAGE DEPT. </a:t>
            </a:r>
            <a:endParaRPr lang="ro-RO" altLang="en-US" sz="2000" b="1" dirty="0" smtClean="0">
              <a:solidFill>
                <a:srgbClr val="17375E"/>
              </a:solidFill>
            </a:endParaRPr>
          </a:p>
          <a:p>
            <a:pPr lvl="1">
              <a:buFont typeface="Arial" charset="0"/>
              <a:buBlip>
                <a:blip r:embed="rId4"/>
              </a:buBlip>
            </a:pPr>
            <a:r>
              <a:rPr lang="ro-RO" altLang="en-US" sz="1400" dirty="0" smtClean="0">
                <a:solidFill>
                  <a:srgbClr val="17375E"/>
                </a:solidFill>
              </a:rPr>
              <a:t>Distribution-</a:t>
            </a:r>
            <a:r>
              <a:rPr lang="en-US" altLang="en-US" sz="1400" dirty="0" smtClean="0">
                <a:solidFill>
                  <a:srgbClr val="17375E"/>
                </a:solidFill>
              </a:rPr>
              <a:t>Sewers North </a:t>
            </a:r>
            <a:r>
              <a:rPr lang="ro-RO" altLang="en-US" sz="1400" dirty="0" smtClean="0">
                <a:solidFill>
                  <a:srgbClr val="17375E"/>
                </a:solidFill>
              </a:rPr>
              <a:t>Sector</a:t>
            </a:r>
          </a:p>
          <a:p>
            <a:pPr lvl="1">
              <a:buBlip>
                <a:blip r:embed="rId4"/>
              </a:buBlip>
            </a:pPr>
            <a:r>
              <a:rPr lang="ro-RO" altLang="en-US" sz="1400" dirty="0" smtClean="0">
                <a:solidFill>
                  <a:srgbClr val="17375E"/>
                </a:solidFill>
              </a:rPr>
              <a:t>Distribution-</a:t>
            </a:r>
            <a:r>
              <a:rPr lang="en-US" altLang="en-US" sz="1400" dirty="0" smtClean="0">
                <a:solidFill>
                  <a:srgbClr val="17375E"/>
                </a:solidFill>
              </a:rPr>
              <a:t>Sewers South </a:t>
            </a:r>
            <a:r>
              <a:rPr lang="ro-RO" altLang="en-US" sz="1400" dirty="0" smtClean="0">
                <a:solidFill>
                  <a:srgbClr val="17375E"/>
                </a:solidFill>
              </a:rPr>
              <a:t>Sector</a:t>
            </a:r>
            <a:endParaRPr lang="ro-RO" altLang="en-US" sz="1400" dirty="0">
              <a:solidFill>
                <a:srgbClr val="17375E"/>
              </a:solidFill>
            </a:endParaRPr>
          </a:p>
          <a:p>
            <a:pPr lvl="1">
              <a:buFont typeface="Arial" charset="0"/>
              <a:buNone/>
            </a:pPr>
            <a:r>
              <a:rPr lang="en-US" altLang="en-US" sz="2000" b="1" dirty="0" smtClean="0">
                <a:solidFill>
                  <a:srgbClr val="17375E"/>
                </a:solidFill>
              </a:rPr>
              <a:t>AREA OF </a:t>
            </a:r>
            <a:r>
              <a:rPr lang="ro-RO" altLang="en-US" sz="2000" b="1" dirty="0" smtClean="0">
                <a:solidFill>
                  <a:srgbClr val="17375E"/>
                </a:solidFill>
              </a:rPr>
              <a:t>ACTIVIT</a:t>
            </a:r>
            <a:r>
              <a:rPr lang="en-US" altLang="en-US" sz="2000" b="1" dirty="0" smtClean="0">
                <a:solidFill>
                  <a:srgbClr val="17375E"/>
                </a:solidFill>
              </a:rPr>
              <a:t>Y </a:t>
            </a:r>
            <a:endParaRPr lang="ro-RO" altLang="en-US" sz="2000" b="1" dirty="0" smtClean="0">
              <a:solidFill>
                <a:srgbClr val="17375E"/>
              </a:solidFill>
            </a:endParaRPr>
          </a:p>
          <a:p>
            <a:pPr lvl="1">
              <a:buFont typeface="Arial" charset="0"/>
              <a:buBlip>
                <a:blip r:embed="rId4"/>
              </a:buBlip>
            </a:pPr>
            <a:r>
              <a:rPr lang="ro-RO" altLang="en-US" sz="1400" dirty="0" smtClean="0">
                <a:solidFill>
                  <a:srgbClr val="17375E"/>
                </a:solidFill>
              </a:rPr>
              <a:t>Iaşi</a:t>
            </a:r>
            <a:r>
              <a:rPr lang="en-US" altLang="en-US" sz="1400" dirty="0" smtClean="0">
                <a:solidFill>
                  <a:srgbClr val="17375E"/>
                </a:solidFill>
              </a:rPr>
              <a:t> City </a:t>
            </a:r>
            <a:endParaRPr lang="ro-RO" altLang="en-US" sz="1400" dirty="0" smtClean="0">
              <a:solidFill>
                <a:srgbClr val="17375E"/>
              </a:solidFill>
            </a:endParaRPr>
          </a:p>
          <a:p>
            <a:pPr lvl="1">
              <a:buFont typeface="Arial" charset="0"/>
              <a:buBlip>
                <a:blip r:embed="rId4"/>
              </a:buBlip>
            </a:pPr>
            <a:r>
              <a:rPr lang="ro-RO" altLang="en-US" sz="1400" dirty="0" smtClean="0">
                <a:solidFill>
                  <a:srgbClr val="17375E"/>
                </a:solidFill>
              </a:rPr>
              <a:t>Localit</a:t>
            </a:r>
            <a:r>
              <a:rPr lang="en-US" altLang="en-US" sz="1400" dirty="0" err="1" smtClean="0">
                <a:solidFill>
                  <a:srgbClr val="17375E"/>
                </a:solidFill>
              </a:rPr>
              <a:t>ies</a:t>
            </a:r>
            <a:r>
              <a:rPr lang="ro-RO" altLang="en-US" sz="1400" dirty="0" smtClean="0">
                <a:solidFill>
                  <a:srgbClr val="17375E"/>
                </a:solidFill>
              </a:rPr>
              <a:t>: Valea Lupului, Dancu, Tomeşti, Lețcani</a:t>
            </a:r>
            <a:r>
              <a:rPr lang="en-US" altLang="en-US" sz="1400" dirty="0" smtClean="0">
                <a:solidFill>
                  <a:srgbClr val="17375E"/>
                </a:solidFill>
              </a:rPr>
              <a:t>, </a:t>
            </a:r>
            <a:r>
              <a:rPr lang="en-US" altLang="en-US" sz="1400" dirty="0" err="1" smtClean="0">
                <a:solidFill>
                  <a:srgbClr val="17375E"/>
                </a:solidFill>
              </a:rPr>
              <a:t>Miroslava</a:t>
            </a:r>
            <a:endParaRPr lang="ro-RO" altLang="en-US" sz="1400" dirty="0" smtClean="0">
              <a:solidFill>
                <a:srgbClr val="17375E"/>
              </a:solidFill>
            </a:endParaRPr>
          </a:p>
          <a:p>
            <a:pPr lvl="1"/>
            <a:endParaRPr lang="ro-RO" altLang="en-US" sz="1600" dirty="0" smtClean="0">
              <a:solidFill>
                <a:schemeClr val="tx1"/>
              </a:solidFill>
            </a:endParaRPr>
          </a:p>
        </p:txBody>
      </p:sp>
      <p:sp>
        <p:nvSpPr>
          <p:cNvPr id="7" name="Title 5"/>
          <p:cNvSpPr>
            <a:spLocks noGrp="1"/>
          </p:cNvSpPr>
          <p:nvPr>
            <p:ph type="title"/>
          </p:nvPr>
        </p:nvSpPr>
        <p:spPr>
          <a:xfrm>
            <a:off x="457200" y="133350"/>
            <a:ext cx="7391400" cy="765175"/>
          </a:xfrm>
        </p:spPr>
        <p:txBody>
          <a:bodyPr/>
          <a:lstStyle/>
          <a:p>
            <a:pPr>
              <a:defRPr/>
            </a:pPr>
            <a:r>
              <a:rPr lang="en-US" dirty="0" smtClean="0">
                <a:solidFill>
                  <a:srgbClr val="186DD5"/>
                </a:solidFill>
                <a:effectLst>
                  <a:outerShdw blurRad="38100" dist="38100" dir="2700000" algn="tl">
                    <a:srgbClr val="C0C0C0"/>
                  </a:outerShdw>
                </a:effectLst>
                <a:ea typeface="ＭＳ Ｐゴシック" charset="-128"/>
              </a:rPr>
              <a:t>Systems Operation </a:t>
            </a:r>
            <a:endParaRPr lang="en-US" dirty="0">
              <a:solidFill>
                <a:srgbClr val="186DD5"/>
              </a:solidFill>
              <a:ea typeface="ＭＳ Ｐゴシック" charset="-128"/>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E:\disc_E\My Documents\TRAIAN\TRAIAN - 2011\Eficienta Energetica\POZE EPURARE DANCU\DSCN1446.JPG"/>
          <p:cNvPicPr>
            <a:picLocks noChangeAspect="1" noChangeArrowheads="1"/>
          </p:cNvPicPr>
          <p:nvPr/>
        </p:nvPicPr>
        <p:blipFill>
          <a:blip r:embed="rId2" cstate="print"/>
          <a:srcRect/>
          <a:stretch>
            <a:fillRect/>
          </a:stretch>
        </p:blipFill>
        <p:spPr bwMode="auto">
          <a:xfrm flipH="1">
            <a:off x="4724399" y="1352550"/>
            <a:ext cx="4343400" cy="3405337"/>
          </a:xfrm>
          <a:prstGeom prst="rect">
            <a:avLst/>
          </a:prstGeom>
          <a:ln>
            <a:noFill/>
          </a:ln>
          <a:effectLst>
            <a:softEdge rad="112500"/>
          </a:effectLst>
          <a:extLst>
            <a:ext uri="{FAA26D3D-D897-4be2-8F04-BA451C77F1D7}"/>
          </a:extLst>
        </p:spPr>
      </p:pic>
      <p:sp>
        <p:nvSpPr>
          <p:cNvPr id="32771" name="Substituent conținut 2"/>
          <p:cNvSpPr>
            <a:spLocks noGrp="1"/>
          </p:cNvSpPr>
          <p:nvPr>
            <p:ph sz="quarter" idx="13"/>
          </p:nvPr>
        </p:nvSpPr>
        <p:spPr>
          <a:xfrm>
            <a:off x="-76200" y="1123950"/>
            <a:ext cx="4953000" cy="3581400"/>
          </a:xfrm>
        </p:spPr>
        <p:txBody>
          <a:bodyPr/>
          <a:lstStyle/>
          <a:p>
            <a:pPr>
              <a:buNone/>
            </a:pPr>
            <a:r>
              <a:rPr lang="en-US" altLang="en-US" sz="2000" b="1" dirty="0" smtClean="0">
                <a:solidFill>
                  <a:srgbClr val="17375E"/>
                </a:solidFill>
              </a:rPr>
              <a:t>	 </a:t>
            </a:r>
            <a:r>
              <a:rPr lang="ro-RO" altLang="en-US" sz="2200" b="1" dirty="0">
                <a:solidFill>
                  <a:srgbClr val="17375E"/>
                </a:solidFill>
              </a:rPr>
              <a:t>OPERATIONAL DIRECTORATE</a:t>
            </a:r>
            <a:endParaRPr lang="ro-RO" altLang="en-US" sz="2200" b="1" dirty="0" smtClean="0">
              <a:solidFill>
                <a:srgbClr val="17375E"/>
              </a:solidFill>
            </a:endParaRPr>
          </a:p>
          <a:p>
            <a:pPr marL="457200" lvl="1" indent="0">
              <a:buFont typeface="Arial" charset="0"/>
              <a:buNone/>
            </a:pPr>
            <a:endParaRPr lang="ro-RO" altLang="en-US" sz="2400" b="1" dirty="0" smtClean="0">
              <a:solidFill>
                <a:srgbClr val="17375E"/>
              </a:solidFill>
            </a:endParaRPr>
          </a:p>
          <a:p>
            <a:pPr marL="457200" lvl="1" indent="0">
              <a:buFont typeface="Arial" charset="0"/>
              <a:buNone/>
            </a:pPr>
            <a:r>
              <a:rPr lang="en-US" altLang="en-US" sz="2000" b="1" dirty="0" smtClean="0">
                <a:solidFill>
                  <a:srgbClr val="17375E"/>
                </a:solidFill>
              </a:rPr>
              <a:t>WASTEWATER TREATMENT DEPT.</a:t>
            </a:r>
            <a:endParaRPr lang="ro-RO" altLang="en-US" sz="2000" b="1" dirty="0" smtClean="0">
              <a:solidFill>
                <a:srgbClr val="17375E"/>
              </a:solidFill>
            </a:endParaRPr>
          </a:p>
          <a:p>
            <a:pPr marL="457200" lvl="1" indent="0">
              <a:buFont typeface="Arial" charset="0"/>
              <a:buBlip>
                <a:blip r:embed="rId3"/>
              </a:buBlip>
            </a:pPr>
            <a:r>
              <a:rPr lang="en-US" altLang="en-US" sz="1600" dirty="0" smtClean="0">
                <a:solidFill>
                  <a:srgbClr val="17375E"/>
                </a:solidFill>
              </a:rPr>
              <a:t> Electrical and Automation Equipment Maintenance Sector</a:t>
            </a:r>
            <a:endParaRPr lang="ro-RO" altLang="en-US" sz="1600" dirty="0" smtClean="0">
              <a:solidFill>
                <a:srgbClr val="17375E"/>
              </a:solidFill>
            </a:endParaRPr>
          </a:p>
          <a:p>
            <a:pPr marL="457200" lvl="1" indent="0">
              <a:buFont typeface="Arial" charset="0"/>
              <a:buBlip>
                <a:blip r:embed="rId3"/>
              </a:buBlip>
            </a:pPr>
            <a:r>
              <a:rPr lang="en-US" altLang="en-US" sz="1600" dirty="0" smtClean="0">
                <a:solidFill>
                  <a:srgbClr val="17375E"/>
                </a:solidFill>
              </a:rPr>
              <a:t> Operational Technology Sector</a:t>
            </a:r>
          </a:p>
          <a:p>
            <a:pPr marL="457200" lvl="1" indent="0">
              <a:buFont typeface="Arial" charset="0"/>
              <a:buNone/>
            </a:pPr>
            <a:r>
              <a:rPr lang="en-US" altLang="en-US" sz="2000" b="1" dirty="0" smtClean="0">
                <a:solidFill>
                  <a:srgbClr val="17375E"/>
                </a:solidFill>
              </a:rPr>
              <a:t>AREA OF </a:t>
            </a:r>
            <a:r>
              <a:rPr lang="ro-RO" altLang="en-US" sz="2000" b="1" dirty="0" smtClean="0">
                <a:solidFill>
                  <a:srgbClr val="17375E"/>
                </a:solidFill>
              </a:rPr>
              <a:t>ACTIVIT</a:t>
            </a:r>
            <a:r>
              <a:rPr lang="en-US" altLang="en-US" sz="2000" b="1" dirty="0" smtClean="0">
                <a:solidFill>
                  <a:srgbClr val="17375E"/>
                </a:solidFill>
              </a:rPr>
              <a:t>Y</a:t>
            </a:r>
            <a:endParaRPr lang="ro-RO" altLang="en-US" sz="2000" b="1" dirty="0" smtClean="0">
              <a:solidFill>
                <a:srgbClr val="17375E"/>
              </a:solidFill>
            </a:endParaRPr>
          </a:p>
          <a:p>
            <a:pPr marL="457200" lvl="1" indent="0">
              <a:buFont typeface="Arial" charset="0"/>
              <a:buBlip>
                <a:blip r:embed="rId3"/>
              </a:buBlip>
            </a:pPr>
            <a:r>
              <a:rPr lang="en-US" altLang="en-US" sz="1600" dirty="0" smtClean="0">
                <a:solidFill>
                  <a:srgbClr val="17375E"/>
                </a:solidFill>
              </a:rPr>
              <a:t> Iasi City Wastewater Treatment Plant (</a:t>
            </a:r>
            <a:r>
              <a:rPr lang="ro-RO" altLang="en-US" sz="1600" dirty="0" smtClean="0">
                <a:solidFill>
                  <a:srgbClr val="17375E"/>
                </a:solidFill>
              </a:rPr>
              <a:t>Dancu</a:t>
            </a:r>
            <a:r>
              <a:rPr lang="en-US" altLang="en-US" sz="1600" dirty="0" smtClean="0">
                <a:solidFill>
                  <a:srgbClr val="17375E"/>
                </a:solidFill>
              </a:rPr>
              <a:t>-</a:t>
            </a:r>
            <a:r>
              <a:rPr lang="ro-RO" altLang="en-US" sz="1600" dirty="0" smtClean="0">
                <a:solidFill>
                  <a:srgbClr val="17375E"/>
                </a:solidFill>
              </a:rPr>
              <a:t>Holboca</a:t>
            </a:r>
            <a:r>
              <a:rPr lang="en-US" altLang="en-US" sz="1600" dirty="0" smtClean="0">
                <a:solidFill>
                  <a:srgbClr val="17375E"/>
                </a:solidFill>
              </a:rPr>
              <a:t>)</a:t>
            </a:r>
            <a:endParaRPr lang="ro-RO" altLang="en-US" sz="1600" dirty="0" smtClean="0">
              <a:solidFill>
                <a:srgbClr val="17375E"/>
              </a:solidFill>
            </a:endParaRPr>
          </a:p>
          <a:p>
            <a:endParaRPr lang="en-US" altLang="en-US" dirty="0" smtClean="0">
              <a:solidFill>
                <a:schemeClr val="tx1"/>
              </a:solidFill>
            </a:endParaRPr>
          </a:p>
        </p:txBody>
      </p:sp>
      <p:sp>
        <p:nvSpPr>
          <p:cNvPr id="32772" name="Substituent număr diapozitiv 3"/>
          <p:cNvSpPr>
            <a:spLocks noGrp="1"/>
          </p:cNvSpPr>
          <p:nvPr>
            <p:ph type="sldNum"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fld id="{40D2B826-095C-4510-ADAC-162B6A049188}" type="slidenum">
              <a:rPr lang="en-US" altLang="en-US">
                <a:solidFill>
                  <a:srgbClr val="898989"/>
                </a:solidFill>
              </a:rPr>
              <a:pPr eaLnBrk="1" hangingPunct="1"/>
              <a:t>18</a:t>
            </a:fld>
            <a:endParaRPr lang="en-US" altLang="en-US">
              <a:solidFill>
                <a:srgbClr val="898989"/>
              </a:solidFill>
            </a:endParaRPr>
          </a:p>
        </p:txBody>
      </p:sp>
      <p:sp>
        <p:nvSpPr>
          <p:cNvPr id="7" name="Title 5"/>
          <p:cNvSpPr>
            <a:spLocks noGrp="1"/>
          </p:cNvSpPr>
          <p:nvPr>
            <p:ph type="title"/>
          </p:nvPr>
        </p:nvSpPr>
        <p:spPr>
          <a:xfrm>
            <a:off x="457200" y="133350"/>
            <a:ext cx="7391400" cy="765175"/>
          </a:xfrm>
        </p:spPr>
        <p:txBody>
          <a:bodyPr/>
          <a:lstStyle/>
          <a:p>
            <a:pPr>
              <a:defRPr/>
            </a:pPr>
            <a:r>
              <a:rPr lang="en-US" dirty="0" smtClean="0">
                <a:solidFill>
                  <a:srgbClr val="186DD5"/>
                </a:solidFill>
                <a:effectLst>
                  <a:outerShdw blurRad="38100" dist="38100" dir="2700000" algn="tl">
                    <a:srgbClr val="C0C0C0"/>
                  </a:outerShdw>
                </a:effectLst>
                <a:ea typeface="ＭＳ Ｐゴシック" charset="-128"/>
              </a:rPr>
              <a:t>Systems Operation </a:t>
            </a:r>
            <a:endParaRPr lang="en-US" dirty="0">
              <a:solidFill>
                <a:srgbClr val="186DD5"/>
              </a:solidFill>
              <a:ea typeface="ＭＳ Ｐゴシック" charset="-128"/>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0" y="933450"/>
            <a:ext cx="8991600" cy="1866900"/>
          </a:xfrm>
        </p:spPr>
        <p:txBody>
          <a:bodyPr/>
          <a:lstStyle/>
          <a:p>
            <a:pPr eaLnBrk="1" hangingPunct="1">
              <a:buFont typeface="Arial" panose="020B0604020202020204" pitchFamily="34" charset="0"/>
              <a:buNone/>
              <a:defRPr/>
            </a:pPr>
            <a:r>
              <a:rPr lang="ro-RO" altLang="en-US" sz="1400" b="1" dirty="0" smtClean="0">
                <a:solidFill>
                  <a:srgbClr val="17375E"/>
                </a:solidFill>
                <a:effectLst>
                  <a:outerShdw blurRad="38100" dist="38100" dir="2700000" algn="tl">
                    <a:srgbClr val="C0C0C0"/>
                  </a:outerShdw>
                </a:effectLst>
              </a:rPr>
              <a:t>        		</a:t>
            </a:r>
            <a:r>
              <a:rPr lang="en-US" altLang="en-US" sz="1600" b="1" dirty="0" smtClean="0">
                <a:solidFill>
                  <a:srgbClr val="17375E"/>
                </a:solidFill>
                <a:effectLst>
                  <a:outerShdw blurRad="38100" dist="38100" dir="2700000" algn="tl">
                    <a:srgbClr val="C0C0C0"/>
                  </a:outerShdw>
                </a:effectLst>
              </a:rPr>
              <a:t>INTEGRATED MANAGEMENT SYSTEM</a:t>
            </a:r>
          </a:p>
          <a:p>
            <a:pPr lvl="1" algn="just" eaLnBrk="1" hangingPunct="1">
              <a:buFont typeface="Wingdings 2" pitchFamily="18" charset="2"/>
              <a:buNone/>
              <a:defRPr/>
            </a:pPr>
            <a:r>
              <a:rPr lang="en-US" altLang="en-US" sz="1400" dirty="0" smtClean="0">
                <a:solidFill>
                  <a:srgbClr val="17375E"/>
                </a:solidFill>
                <a:effectLst>
                  <a:outerShdw blurRad="38100" dist="38100" dir="2700000" algn="tl">
                    <a:srgbClr val="C0C0C0"/>
                  </a:outerShdw>
                </a:effectLst>
              </a:rPr>
              <a:t>	Based on a CROS ERP developed on an Oracle platform for ensuring data security, </a:t>
            </a:r>
            <a:r>
              <a:rPr lang="en-US" altLang="en-US" sz="1400" dirty="0">
                <a:solidFill>
                  <a:srgbClr val="17375E"/>
                </a:solidFill>
                <a:effectLst>
                  <a:outerShdw blurRad="38100" dist="38100" dir="2700000" algn="tl">
                    <a:srgbClr val="C0C0C0"/>
                  </a:outerShdw>
                </a:effectLst>
              </a:rPr>
              <a:t>s</a:t>
            </a:r>
            <a:r>
              <a:rPr lang="en-US" altLang="en-US" sz="1400" dirty="0" smtClean="0">
                <a:solidFill>
                  <a:srgbClr val="17375E"/>
                </a:solidFill>
                <a:effectLst>
                  <a:outerShdw blurRad="38100" dist="38100" dir="2700000" algn="tl">
                    <a:srgbClr val="C0C0C0"/>
                  </a:outerShdw>
                </a:effectLst>
              </a:rPr>
              <a:t>ubsequently on which </a:t>
            </a:r>
            <a:r>
              <a:rPr lang="en-US" altLang="en-US" sz="1400" dirty="0">
                <a:solidFill>
                  <a:srgbClr val="17375E"/>
                </a:solidFill>
                <a:effectLst>
                  <a:outerShdw blurRad="38100" dist="38100" dir="2700000" algn="tl">
                    <a:srgbClr val="C0C0C0"/>
                  </a:outerShdw>
                </a:effectLst>
              </a:rPr>
              <a:t>other </a:t>
            </a:r>
            <a:r>
              <a:rPr lang="en-US" altLang="en-US" sz="1400" dirty="0" err="1" smtClean="0">
                <a:solidFill>
                  <a:srgbClr val="17375E"/>
                </a:solidFill>
                <a:effectLst>
                  <a:outerShdw blurRad="38100" dist="38100" dir="2700000" algn="tl">
                    <a:srgbClr val="C0C0C0"/>
                  </a:outerShdw>
                </a:effectLst>
              </a:rPr>
              <a:t>Busines</a:t>
            </a:r>
            <a:r>
              <a:rPr lang="ro-RO" altLang="en-US" sz="1400" dirty="0" smtClean="0">
                <a:solidFill>
                  <a:srgbClr val="17375E"/>
                </a:solidFill>
                <a:effectLst>
                  <a:outerShdw blurRad="38100" dist="38100" dir="2700000" algn="tl">
                    <a:srgbClr val="C0C0C0"/>
                  </a:outerShdw>
                </a:effectLst>
              </a:rPr>
              <a:t>s</a:t>
            </a:r>
            <a:r>
              <a:rPr lang="en-US" altLang="en-US" sz="1400" dirty="0" smtClean="0">
                <a:solidFill>
                  <a:srgbClr val="17375E"/>
                </a:solidFill>
                <a:effectLst>
                  <a:outerShdw blurRad="38100" dist="38100" dir="2700000" algn="tl">
                    <a:srgbClr val="C0C0C0"/>
                  </a:outerShdw>
                </a:effectLst>
              </a:rPr>
              <a:t> </a:t>
            </a:r>
            <a:r>
              <a:rPr lang="en-US" altLang="en-US" sz="1400" dirty="0" err="1">
                <a:solidFill>
                  <a:srgbClr val="17375E"/>
                </a:solidFill>
                <a:effectLst>
                  <a:outerShdw blurRad="38100" dist="38100" dir="2700000" algn="tl">
                    <a:srgbClr val="C0C0C0"/>
                  </a:outerShdw>
                </a:effectLst>
              </a:rPr>
              <a:t>Inte</a:t>
            </a:r>
            <a:r>
              <a:rPr lang="ro-RO" altLang="en-US" sz="1400" dirty="0">
                <a:solidFill>
                  <a:srgbClr val="17375E"/>
                </a:solidFill>
                <a:effectLst>
                  <a:outerShdw blurRad="38100" dist="38100" dir="2700000" algn="tl">
                    <a:srgbClr val="C0C0C0"/>
                  </a:outerShdw>
                </a:effectLst>
              </a:rPr>
              <a:t>l</a:t>
            </a:r>
            <a:r>
              <a:rPr lang="en-US" altLang="en-US" sz="1400" dirty="0" err="1">
                <a:solidFill>
                  <a:srgbClr val="17375E"/>
                </a:solidFill>
                <a:effectLst>
                  <a:outerShdw blurRad="38100" dist="38100" dir="2700000" algn="tl">
                    <a:srgbClr val="C0C0C0"/>
                  </a:outerShdw>
                </a:effectLst>
              </a:rPr>
              <a:t>ligence</a:t>
            </a:r>
            <a:r>
              <a:rPr lang="en-US" altLang="en-US" sz="1400" dirty="0">
                <a:solidFill>
                  <a:srgbClr val="17375E"/>
                </a:solidFill>
                <a:effectLst>
                  <a:outerShdw blurRad="38100" dist="38100" dir="2700000" algn="tl">
                    <a:srgbClr val="C0C0C0"/>
                  </a:outerShdw>
                </a:effectLst>
              </a:rPr>
              <a:t> </a:t>
            </a:r>
            <a:r>
              <a:rPr lang="en-US" altLang="en-US" sz="1400" dirty="0" smtClean="0">
                <a:solidFill>
                  <a:srgbClr val="17375E"/>
                </a:solidFill>
                <a:effectLst>
                  <a:outerShdw blurRad="38100" dist="38100" dir="2700000" algn="tl">
                    <a:srgbClr val="C0C0C0"/>
                  </a:outerShdw>
                </a:effectLst>
              </a:rPr>
              <a:t>applications have been connected: banking interfaces, intranet for documents distribution inside the company (and the survey of performance parameters) and also the company’s webpage, where various data are uploaded (news information, communiques, water test bulletins).</a:t>
            </a:r>
            <a:endParaRPr lang="ro-RO" altLang="en-US" sz="1400" dirty="0" smtClean="0">
              <a:solidFill>
                <a:srgbClr val="17375E"/>
              </a:solidFill>
              <a:effectLst>
                <a:outerShdw blurRad="38100" dist="38100" dir="2700000" algn="tl">
                  <a:srgbClr val="C0C0C0"/>
                </a:outerShdw>
              </a:effectLst>
            </a:endParaRPr>
          </a:p>
        </p:txBody>
      </p:sp>
      <p:sp>
        <p:nvSpPr>
          <p:cNvPr id="5" name="Content Placeholder 2"/>
          <p:cNvSpPr txBox="1">
            <a:spLocks/>
          </p:cNvSpPr>
          <p:nvPr/>
        </p:nvSpPr>
        <p:spPr bwMode="auto">
          <a:xfrm>
            <a:off x="447675" y="2190750"/>
            <a:ext cx="8686800" cy="2819400"/>
          </a:xfrm>
          <a:prstGeom prst="rect">
            <a:avLst/>
          </a:prstGeom>
          <a:noFill/>
          <a:ln w="9525">
            <a:noFill/>
            <a:miter lim="800000"/>
            <a:headEnd/>
            <a:tailEnd/>
          </a:ln>
        </p:spPr>
        <p:txBody>
          <a:bodyPr numCol="2"/>
          <a:lstStyle/>
          <a:p>
            <a:pPr marL="342900" indent="-342900" defTabSz="457200">
              <a:spcBef>
                <a:spcPct val="20000"/>
              </a:spcBef>
              <a:defRPr/>
            </a:pPr>
            <a:r>
              <a:rPr lang="en-US" sz="1600" b="1" dirty="0" smtClean="0">
                <a:solidFill>
                  <a:schemeClr val="tx2">
                    <a:lumMod val="75000"/>
                  </a:schemeClr>
                </a:solidFill>
                <a:latin typeface="Calibri"/>
                <a:ea typeface="ＭＳ Ｐゴシック" charset="-128"/>
                <a:cs typeface="Calibri"/>
              </a:rPr>
              <a:t>IT SOLUTIONS</a:t>
            </a:r>
            <a:endParaRPr lang="ro-RO" sz="1600" b="1" dirty="0">
              <a:solidFill>
                <a:schemeClr val="tx2">
                  <a:lumMod val="75000"/>
                </a:schemeClr>
              </a:solidFill>
              <a:latin typeface="Calibri"/>
              <a:ea typeface="ＭＳ Ｐゴシック" charset="-128"/>
              <a:cs typeface="Calibri"/>
            </a:endParaRPr>
          </a:p>
          <a:p>
            <a:pPr marL="342900" indent="-342900" defTabSz="457200">
              <a:spcBef>
                <a:spcPct val="20000"/>
              </a:spcBef>
              <a:buFont typeface="Arial" pitchFamily="34" charset="0"/>
              <a:buChar char="•"/>
              <a:defRPr/>
            </a:pPr>
            <a:r>
              <a:rPr lang="ro-RO" sz="1400" dirty="0">
                <a:solidFill>
                  <a:schemeClr val="tx2">
                    <a:lumMod val="75000"/>
                  </a:schemeClr>
                </a:solidFill>
                <a:latin typeface="Calibri"/>
                <a:ea typeface="ＭＳ Ｐゴシック" charset="-128"/>
                <a:cs typeface="Calibri"/>
              </a:rPr>
              <a:t>ERP: </a:t>
            </a:r>
            <a:r>
              <a:rPr lang="en-US" sz="1400" dirty="0" smtClean="0">
                <a:solidFill>
                  <a:schemeClr val="tx2">
                    <a:lumMod val="75000"/>
                  </a:schemeClr>
                </a:solidFill>
                <a:latin typeface="Calibri"/>
                <a:ea typeface="ＭＳ Ｐゴシック" charset="-128"/>
                <a:cs typeface="Calibri"/>
              </a:rPr>
              <a:t> client relation module</a:t>
            </a:r>
            <a:endParaRPr lang="ro-RO" sz="1400" dirty="0">
              <a:solidFill>
                <a:schemeClr val="tx2">
                  <a:lumMod val="75000"/>
                </a:schemeClr>
              </a:solidFill>
              <a:latin typeface="Calibri"/>
              <a:ea typeface="ＭＳ Ｐゴシック" charset="-128"/>
              <a:cs typeface="Calibri"/>
            </a:endParaRPr>
          </a:p>
          <a:p>
            <a:pPr lvl="1" defTabSz="457200">
              <a:spcBef>
                <a:spcPct val="20000"/>
              </a:spcBef>
              <a:defRPr/>
            </a:pPr>
            <a:r>
              <a:rPr lang="en-US" sz="1400" dirty="0" smtClean="0">
                <a:solidFill>
                  <a:schemeClr val="tx2">
                    <a:lumMod val="75000"/>
                  </a:schemeClr>
                </a:solidFill>
                <a:latin typeface="Calibri"/>
                <a:ea typeface="ＭＳ Ｐゴシック" charset="-128"/>
                <a:cs typeface="Calibri"/>
              </a:rPr>
              <a:t>- demands input  </a:t>
            </a:r>
            <a:r>
              <a:rPr lang="ro-RO" sz="1400" dirty="0" smtClean="0">
                <a:solidFill>
                  <a:schemeClr val="tx2">
                    <a:lumMod val="75000"/>
                  </a:schemeClr>
                </a:solidFill>
                <a:latin typeface="Calibri"/>
                <a:ea typeface="ＭＳ Ｐゴシック" charset="-128"/>
                <a:cs typeface="Calibri"/>
              </a:rPr>
              <a:t>(</a:t>
            </a:r>
            <a:r>
              <a:rPr lang="en-US" sz="1400" dirty="0" smtClean="0">
                <a:solidFill>
                  <a:schemeClr val="tx2">
                    <a:lumMod val="75000"/>
                  </a:schemeClr>
                </a:solidFill>
                <a:latin typeface="Calibri"/>
                <a:ea typeface="ＭＳ Ｐゴシック" charset="-128"/>
                <a:cs typeface="Calibri"/>
              </a:rPr>
              <a:t>viewing of clients data)</a:t>
            </a:r>
            <a:endParaRPr lang="ro-RO" sz="1400" dirty="0">
              <a:solidFill>
                <a:schemeClr val="tx2">
                  <a:lumMod val="75000"/>
                </a:schemeClr>
              </a:solidFill>
              <a:latin typeface="Calibri"/>
              <a:ea typeface="ＭＳ Ｐゴシック" charset="-128"/>
              <a:cs typeface="Calibri"/>
            </a:endParaRPr>
          </a:p>
          <a:p>
            <a:pPr lvl="1" defTabSz="457200">
              <a:spcBef>
                <a:spcPct val="20000"/>
              </a:spcBef>
              <a:defRPr/>
            </a:pPr>
            <a:r>
              <a:rPr lang="en-US" sz="1400" dirty="0" smtClean="0">
                <a:solidFill>
                  <a:schemeClr val="tx2">
                    <a:lumMod val="75000"/>
                  </a:schemeClr>
                </a:solidFill>
                <a:latin typeface="Calibri"/>
                <a:ea typeface="ＭＳ Ｐゴシック" charset="-128"/>
                <a:cs typeface="Calibri"/>
              </a:rPr>
              <a:t>- </a:t>
            </a:r>
            <a:r>
              <a:rPr lang="ro-RO" sz="1400" dirty="0" smtClean="0">
                <a:solidFill>
                  <a:schemeClr val="tx2">
                    <a:lumMod val="75000"/>
                  </a:schemeClr>
                </a:solidFill>
                <a:latin typeface="Calibri"/>
                <a:ea typeface="ＭＳ Ｐゴシック" charset="-128"/>
                <a:cs typeface="Calibri"/>
              </a:rPr>
              <a:t>SMS </a:t>
            </a:r>
            <a:r>
              <a:rPr lang="en-US" sz="1400" dirty="0" smtClean="0">
                <a:solidFill>
                  <a:schemeClr val="tx2">
                    <a:lumMod val="75000"/>
                  </a:schemeClr>
                </a:solidFill>
                <a:latin typeface="Calibri"/>
                <a:ea typeface="ＭＳ Ｐゴシック" charset="-128"/>
                <a:cs typeface="Calibri"/>
              </a:rPr>
              <a:t>module </a:t>
            </a:r>
            <a:endParaRPr lang="ro-RO" sz="1400" dirty="0">
              <a:solidFill>
                <a:schemeClr val="tx2">
                  <a:lumMod val="75000"/>
                </a:schemeClr>
              </a:solidFill>
              <a:latin typeface="Calibri"/>
              <a:ea typeface="ＭＳ Ｐゴシック" charset="-128"/>
              <a:cs typeface="Calibri"/>
            </a:endParaRPr>
          </a:p>
          <a:p>
            <a:pPr marL="342900" indent="-342900" defTabSz="457200">
              <a:spcBef>
                <a:spcPct val="20000"/>
              </a:spcBef>
              <a:buFont typeface="Arial" charset="0"/>
              <a:buChar char="•"/>
              <a:defRPr/>
            </a:pPr>
            <a:r>
              <a:rPr lang="en-US" sz="1400" dirty="0" smtClean="0">
                <a:solidFill>
                  <a:schemeClr val="tx2">
                    <a:lumMod val="75000"/>
                  </a:schemeClr>
                </a:solidFill>
                <a:latin typeface="Calibri"/>
                <a:ea typeface="ＭＳ Ｐゴシック" charset="-128"/>
                <a:cs typeface="Calibri"/>
              </a:rPr>
              <a:t>Clients phone calls management</a:t>
            </a:r>
            <a:endParaRPr lang="ro-RO" sz="1400" dirty="0">
              <a:solidFill>
                <a:schemeClr val="tx2">
                  <a:lumMod val="75000"/>
                </a:schemeClr>
              </a:solidFill>
              <a:latin typeface="Calibri"/>
              <a:ea typeface="ＭＳ Ｐゴシック" charset="-128"/>
              <a:cs typeface="Calibri"/>
            </a:endParaRPr>
          </a:p>
          <a:p>
            <a:pPr marL="342900" indent="-342900" defTabSz="457200">
              <a:spcBef>
                <a:spcPct val="20000"/>
              </a:spcBef>
              <a:buFont typeface="Arial" charset="0"/>
              <a:buChar char="•"/>
              <a:defRPr/>
            </a:pPr>
            <a:r>
              <a:rPr lang="en-US" sz="1400" dirty="0" err="1" smtClean="0">
                <a:solidFill>
                  <a:schemeClr val="tx2">
                    <a:lumMod val="75000"/>
                  </a:schemeClr>
                </a:solidFill>
                <a:latin typeface="Calibri"/>
                <a:ea typeface="ＭＳ Ｐゴシック" charset="-128"/>
                <a:cs typeface="Calibri"/>
              </a:rPr>
              <a:t>ApaVital</a:t>
            </a:r>
            <a:r>
              <a:rPr lang="ro-RO" sz="1400" dirty="0" smtClean="0">
                <a:solidFill>
                  <a:schemeClr val="tx2">
                    <a:lumMod val="75000"/>
                  </a:schemeClr>
                </a:solidFill>
                <a:latin typeface="Calibri"/>
                <a:ea typeface="ＭＳ Ｐゴシック" charset="-128"/>
                <a:cs typeface="Calibri"/>
              </a:rPr>
              <a:t> </a:t>
            </a:r>
            <a:r>
              <a:rPr lang="en-US" sz="1400" dirty="0" smtClean="0">
                <a:solidFill>
                  <a:schemeClr val="tx2">
                    <a:lumMod val="75000"/>
                  </a:schemeClr>
                </a:solidFill>
                <a:latin typeface="Calibri"/>
                <a:ea typeface="ＭＳ Ｐゴシック" charset="-128"/>
                <a:cs typeface="Calibri"/>
              </a:rPr>
              <a:t>webpages </a:t>
            </a:r>
            <a:r>
              <a:rPr lang="ro-RO" sz="1400" dirty="0" smtClean="0">
                <a:solidFill>
                  <a:schemeClr val="tx2">
                    <a:lumMod val="75000"/>
                  </a:schemeClr>
                </a:solidFill>
                <a:latin typeface="Calibri"/>
                <a:ea typeface="ＭＳ Ｐゴシック" charset="-128"/>
                <a:cs typeface="Calibri"/>
              </a:rPr>
              <a:t>(</a:t>
            </a:r>
            <a:r>
              <a:rPr lang="ro-RO" sz="1400" dirty="0" smtClean="0">
                <a:solidFill>
                  <a:schemeClr val="tx2">
                    <a:lumMod val="75000"/>
                  </a:schemeClr>
                </a:solidFill>
                <a:latin typeface="Calibri"/>
                <a:ea typeface="ＭＳ Ｐゴシック" charset="-128"/>
                <a:cs typeface="Calibri"/>
                <a:hlinkClick r:id="rId2"/>
              </a:rPr>
              <a:t>www.a</a:t>
            </a:r>
            <a:r>
              <a:rPr lang="en-US" sz="1400" dirty="0">
                <a:solidFill>
                  <a:schemeClr val="tx2">
                    <a:lumMod val="75000"/>
                  </a:schemeClr>
                </a:solidFill>
                <a:latin typeface="Calibri"/>
                <a:ea typeface="ＭＳ Ｐゴシック" charset="-128"/>
                <a:cs typeface="Calibri"/>
                <a:hlinkClick r:id="rId2"/>
              </a:rPr>
              <a:t>pa</a:t>
            </a:r>
            <a:r>
              <a:rPr lang="ro-RO" sz="1400" dirty="0">
                <a:solidFill>
                  <a:schemeClr val="tx2">
                    <a:lumMod val="75000"/>
                  </a:schemeClr>
                </a:solidFill>
                <a:latin typeface="Calibri"/>
                <a:ea typeface="ＭＳ Ｐゴシック" charset="-128"/>
                <a:cs typeface="Calibri"/>
                <a:hlinkClick r:id="rId2"/>
              </a:rPr>
              <a:t>v</a:t>
            </a:r>
            <a:r>
              <a:rPr lang="en-US" sz="1400" dirty="0" err="1">
                <a:solidFill>
                  <a:schemeClr val="tx2">
                    <a:lumMod val="75000"/>
                  </a:schemeClr>
                </a:solidFill>
                <a:latin typeface="Calibri"/>
                <a:ea typeface="ＭＳ Ｐゴシック" charset="-128"/>
                <a:cs typeface="Calibri"/>
                <a:hlinkClick r:id="rId2"/>
              </a:rPr>
              <a:t>ital</a:t>
            </a:r>
            <a:r>
              <a:rPr lang="ro-RO" sz="1400" dirty="0">
                <a:solidFill>
                  <a:schemeClr val="tx2">
                    <a:lumMod val="75000"/>
                  </a:schemeClr>
                </a:solidFill>
                <a:latin typeface="Calibri"/>
                <a:ea typeface="ＭＳ Ｐゴシック" charset="-128"/>
                <a:cs typeface="Calibri"/>
                <a:hlinkClick r:id="rId2"/>
              </a:rPr>
              <a:t>.ro</a:t>
            </a:r>
            <a:r>
              <a:rPr lang="ro-RO" sz="1400" dirty="0">
                <a:solidFill>
                  <a:schemeClr val="tx2">
                    <a:lumMod val="75000"/>
                  </a:schemeClr>
                </a:solidFill>
                <a:latin typeface="Calibri"/>
                <a:ea typeface="ＭＳ Ｐゴシック" charset="-128"/>
                <a:cs typeface="Calibri"/>
              </a:rPr>
              <a:t>) </a:t>
            </a:r>
          </a:p>
          <a:p>
            <a:pPr marL="342900" indent="-342900" defTabSz="457200">
              <a:spcBef>
                <a:spcPct val="20000"/>
              </a:spcBef>
              <a:buFont typeface="Arial" charset="0"/>
              <a:buChar char="•"/>
              <a:defRPr/>
            </a:pPr>
            <a:r>
              <a:rPr lang="ro-RO" sz="1400" dirty="0">
                <a:solidFill>
                  <a:schemeClr val="tx2">
                    <a:lumMod val="75000"/>
                  </a:schemeClr>
                </a:solidFill>
                <a:latin typeface="Calibri"/>
                <a:ea typeface="ＭＳ Ｐゴシック" charset="-128"/>
                <a:cs typeface="Calibri"/>
              </a:rPr>
              <a:t>Intranet (</a:t>
            </a:r>
            <a:r>
              <a:rPr lang="en-US" sz="1400" dirty="0" err="1">
                <a:solidFill>
                  <a:schemeClr val="tx2">
                    <a:lumMod val="75000"/>
                  </a:schemeClr>
                </a:solidFill>
                <a:latin typeface="Calibri"/>
                <a:ea typeface="ＭＳ Ｐゴシック" charset="-128"/>
                <a:cs typeface="Calibri"/>
              </a:rPr>
              <a:t>ApaVital</a:t>
            </a:r>
            <a:r>
              <a:rPr lang="ro-RO" sz="1400" dirty="0">
                <a:solidFill>
                  <a:schemeClr val="tx2">
                    <a:lumMod val="75000"/>
                  </a:schemeClr>
                </a:solidFill>
                <a:latin typeface="Calibri"/>
                <a:ea typeface="ＭＳ Ｐゴシック" charset="-128"/>
                <a:cs typeface="Calibri"/>
              </a:rPr>
              <a:t> </a:t>
            </a:r>
            <a:r>
              <a:rPr lang="en-US" sz="1400" dirty="0" smtClean="0">
                <a:solidFill>
                  <a:schemeClr val="tx2">
                    <a:lumMod val="75000"/>
                  </a:schemeClr>
                </a:solidFill>
                <a:latin typeface="Calibri"/>
                <a:ea typeface="ＭＳ Ｐゴシック" charset="-128"/>
                <a:cs typeface="Calibri"/>
              </a:rPr>
              <a:t> in press </a:t>
            </a:r>
            <a:r>
              <a:rPr lang="ro-RO" sz="1400" dirty="0" smtClean="0">
                <a:solidFill>
                  <a:schemeClr val="tx2">
                    <a:lumMod val="75000"/>
                  </a:schemeClr>
                </a:solidFill>
                <a:latin typeface="Calibri"/>
                <a:ea typeface="ＭＳ Ｐゴシック" charset="-128"/>
                <a:cs typeface="Calibri"/>
              </a:rPr>
              <a:t>etc.)</a:t>
            </a:r>
          </a:p>
          <a:p>
            <a:pPr lvl="1" defTabSz="457200">
              <a:spcBef>
                <a:spcPct val="20000"/>
              </a:spcBef>
              <a:defRPr/>
            </a:pPr>
            <a:r>
              <a:rPr lang="en-US" sz="1400" dirty="0" smtClean="0">
                <a:solidFill>
                  <a:schemeClr val="tx2">
                    <a:lumMod val="75000"/>
                  </a:schemeClr>
                </a:solidFill>
                <a:latin typeface="Calibri"/>
                <a:ea typeface="ＭＳ Ｐゴシック" charset="-128"/>
                <a:cs typeface="Calibri"/>
              </a:rPr>
              <a:t>- </a:t>
            </a:r>
            <a:r>
              <a:rPr lang="ro-RO" sz="1400" dirty="0" smtClean="0">
                <a:solidFill>
                  <a:schemeClr val="tx2">
                    <a:lumMod val="75000"/>
                  </a:schemeClr>
                </a:solidFill>
                <a:latin typeface="Calibri"/>
                <a:ea typeface="ＭＳ Ｐゴシック" charset="-128"/>
                <a:cs typeface="Calibri"/>
              </a:rPr>
              <a:t>Microsoft Office (</a:t>
            </a:r>
            <a:r>
              <a:rPr lang="en-US" sz="1400" dirty="0" smtClean="0">
                <a:solidFill>
                  <a:schemeClr val="tx2">
                    <a:lumMod val="75000"/>
                  </a:schemeClr>
                </a:solidFill>
                <a:latin typeface="Calibri"/>
                <a:ea typeface="ＭＳ Ｐゴシック" charset="-128"/>
                <a:cs typeface="Calibri"/>
              </a:rPr>
              <a:t>answers to requests/complaints</a:t>
            </a:r>
            <a:r>
              <a:rPr lang="ro-RO" sz="1400" dirty="0" smtClean="0">
                <a:solidFill>
                  <a:schemeClr val="tx2">
                    <a:lumMod val="75000"/>
                  </a:schemeClr>
                </a:solidFill>
                <a:latin typeface="Calibri"/>
                <a:ea typeface="ＭＳ Ｐゴシック" charset="-128"/>
                <a:cs typeface="Calibri"/>
              </a:rPr>
              <a:t>,</a:t>
            </a:r>
            <a:r>
              <a:rPr lang="en-US" sz="1400" dirty="0" smtClean="0">
                <a:solidFill>
                  <a:schemeClr val="tx2">
                    <a:lumMod val="75000"/>
                  </a:schemeClr>
                </a:solidFill>
                <a:latin typeface="Calibri"/>
                <a:ea typeface="ＭＳ Ｐゴシック" charset="-128"/>
                <a:cs typeface="Calibri"/>
              </a:rPr>
              <a:t> graphs, various </a:t>
            </a:r>
            <a:r>
              <a:rPr lang="ro-RO" sz="1400" dirty="0" smtClean="0">
                <a:solidFill>
                  <a:schemeClr val="tx2">
                    <a:lumMod val="75000"/>
                  </a:schemeClr>
                </a:solidFill>
                <a:latin typeface="Calibri"/>
                <a:ea typeface="ＭＳ Ｐゴシック" charset="-128"/>
                <a:cs typeface="Calibri"/>
              </a:rPr>
              <a:t>list</a:t>
            </a:r>
            <a:r>
              <a:rPr lang="en-US" sz="1400" dirty="0" smtClean="0">
                <a:solidFill>
                  <a:schemeClr val="tx2">
                    <a:lumMod val="75000"/>
                  </a:schemeClr>
                </a:solidFill>
                <a:latin typeface="Calibri"/>
                <a:ea typeface="ＭＳ Ｐゴシック" charset="-128"/>
                <a:cs typeface="Calibri"/>
              </a:rPr>
              <a:t>s</a:t>
            </a:r>
            <a:r>
              <a:rPr lang="ro-RO" sz="1400" dirty="0" smtClean="0">
                <a:solidFill>
                  <a:schemeClr val="tx2">
                    <a:lumMod val="75000"/>
                  </a:schemeClr>
                </a:solidFill>
                <a:latin typeface="Calibri"/>
                <a:ea typeface="ＭＳ Ｐゴシック" charset="-128"/>
                <a:cs typeface="Calibri"/>
              </a:rPr>
              <a:t>, </a:t>
            </a:r>
            <a:r>
              <a:rPr lang="en-US" sz="1400" dirty="0" smtClean="0">
                <a:solidFill>
                  <a:schemeClr val="tx2">
                    <a:lumMod val="75000"/>
                  </a:schemeClr>
                </a:solidFill>
                <a:latin typeface="Calibri"/>
                <a:ea typeface="ＭＳ Ｐゴシック" charset="-128"/>
                <a:cs typeface="Calibri"/>
              </a:rPr>
              <a:t>presentations  </a:t>
            </a:r>
            <a:r>
              <a:rPr lang="ro-RO" sz="1400" dirty="0" smtClean="0">
                <a:solidFill>
                  <a:schemeClr val="tx2">
                    <a:lumMod val="75000"/>
                  </a:schemeClr>
                </a:solidFill>
                <a:latin typeface="Calibri"/>
                <a:ea typeface="ＭＳ Ｐゴシック" charset="-128"/>
                <a:cs typeface="Calibri"/>
              </a:rPr>
              <a:t>etc.)</a:t>
            </a:r>
            <a:endParaRPr lang="en-US" sz="1400" dirty="0" smtClean="0">
              <a:solidFill>
                <a:schemeClr val="tx2">
                  <a:lumMod val="75000"/>
                </a:schemeClr>
              </a:solidFill>
              <a:latin typeface="Calibri"/>
              <a:ea typeface="ＭＳ Ｐゴシック" charset="-128"/>
              <a:cs typeface="Calibri"/>
            </a:endParaRPr>
          </a:p>
          <a:p>
            <a:pPr marL="342900" indent="-342900" defTabSz="457200">
              <a:spcBef>
                <a:spcPct val="20000"/>
              </a:spcBef>
              <a:buFont typeface="Arial" charset="0"/>
              <a:buChar char="•"/>
              <a:defRPr/>
            </a:pPr>
            <a:r>
              <a:rPr lang="en-US" sz="1400" dirty="0" smtClean="0">
                <a:solidFill>
                  <a:schemeClr val="tx2">
                    <a:lumMod val="75000"/>
                  </a:schemeClr>
                </a:solidFill>
                <a:latin typeface="Calibri"/>
                <a:ea typeface="ＭＳ Ｐゴシック" charset="-128"/>
                <a:cs typeface="Calibri"/>
              </a:rPr>
              <a:t>I</a:t>
            </a:r>
            <a:r>
              <a:rPr lang="ro-RO" sz="1400" dirty="0" smtClean="0">
                <a:solidFill>
                  <a:schemeClr val="tx2">
                    <a:lumMod val="75000"/>
                  </a:schemeClr>
                </a:solidFill>
                <a:latin typeface="Calibri"/>
                <a:ea typeface="ＭＳ Ｐゴシック" charset="-128"/>
                <a:cs typeface="Calibri"/>
              </a:rPr>
              <a:t>ndustrial </a:t>
            </a:r>
            <a:r>
              <a:rPr lang="en-US" sz="1400" dirty="0" smtClean="0">
                <a:solidFill>
                  <a:schemeClr val="tx2">
                    <a:lumMod val="75000"/>
                  </a:schemeClr>
                </a:solidFill>
                <a:latin typeface="Calibri"/>
                <a:ea typeface="ＭＳ Ｐゴシック" charset="-128"/>
                <a:cs typeface="Calibri"/>
              </a:rPr>
              <a:t>system control software  (water plants, pumping  stations, WWTP)</a:t>
            </a:r>
            <a:endParaRPr lang="ro-RO" sz="1400" dirty="0">
              <a:solidFill>
                <a:schemeClr val="tx2">
                  <a:lumMod val="75000"/>
                </a:schemeClr>
              </a:solidFill>
              <a:latin typeface="Calibri"/>
              <a:ea typeface="ＭＳ Ｐゴシック" charset="-128"/>
              <a:cs typeface="Calibri"/>
            </a:endParaRPr>
          </a:p>
          <a:p>
            <a:pPr marL="342900" indent="-342900" defTabSz="457200">
              <a:spcBef>
                <a:spcPct val="20000"/>
              </a:spcBef>
              <a:buFont typeface="Arial" charset="0"/>
              <a:buChar char="•"/>
              <a:defRPr/>
            </a:pPr>
            <a:r>
              <a:rPr lang="en-US" sz="1400" dirty="0" smtClean="0">
                <a:solidFill>
                  <a:schemeClr val="tx2">
                    <a:lumMod val="75000"/>
                  </a:schemeClr>
                </a:solidFill>
                <a:latin typeface="Calibri"/>
                <a:ea typeface="ＭＳ Ｐゴシック" charset="-128"/>
                <a:cs typeface="Calibri"/>
              </a:rPr>
              <a:t>Design software; </a:t>
            </a:r>
            <a:r>
              <a:rPr lang="ro-RO" sz="1400" dirty="0" smtClean="0">
                <a:solidFill>
                  <a:schemeClr val="tx2">
                    <a:lumMod val="75000"/>
                  </a:schemeClr>
                </a:solidFill>
                <a:latin typeface="Calibri"/>
                <a:ea typeface="ＭＳ Ｐゴシック" charset="-128"/>
                <a:cs typeface="Calibri"/>
              </a:rPr>
              <a:t>GIS</a:t>
            </a:r>
            <a:r>
              <a:rPr lang="en-US" sz="1400" dirty="0" smtClean="0">
                <a:solidFill>
                  <a:schemeClr val="tx2">
                    <a:lumMod val="75000"/>
                  </a:schemeClr>
                </a:solidFill>
                <a:latin typeface="Calibri"/>
                <a:ea typeface="ＭＳ Ｐゴシック" charset="-128"/>
                <a:cs typeface="Calibri"/>
              </a:rPr>
              <a:t> data updating software </a:t>
            </a:r>
            <a:endParaRPr lang="ro-RO" sz="1400" dirty="0">
              <a:solidFill>
                <a:schemeClr val="tx2">
                  <a:lumMod val="75000"/>
                </a:schemeClr>
              </a:solidFill>
              <a:latin typeface="Calibri"/>
              <a:ea typeface="ＭＳ Ｐゴシック" charset="-128"/>
              <a:cs typeface="Calibri"/>
            </a:endParaRPr>
          </a:p>
          <a:p>
            <a:pPr marL="342900" indent="-342900" defTabSz="457200">
              <a:spcBef>
                <a:spcPct val="20000"/>
              </a:spcBef>
              <a:buFont typeface="Arial" charset="0"/>
              <a:buChar char="•"/>
              <a:defRPr/>
            </a:pPr>
            <a:r>
              <a:rPr lang="ro-RO" sz="1400" dirty="0" smtClean="0">
                <a:solidFill>
                  <a:schemeClr val="tx2">
                    <a:lumMod val="75000"/>
                  </a:schemeClr>
                </a:solidFill>
                <a:latin typeface="Calibri"/>
                <a:ea typeface="ＭＳ Ｐゴシック" charset="-128"/>
                <a:cs typeface="Calibri"/>
              </a:rPr>
              <a:t>Soft</a:t>
            </a:r>
            <a:r>
              <a:rPr lang="en-US" sz="1400" dirty="0" smtClean="0">
                <a:solidFill>
                  <a:schemeClr val="tx2">
                    <a:lumMod val="75000"/>
                  </a:schemeClr>
                </a:solidFill>
                <a:latin typeface="Calibri"/>
                <a:ea typeface="ＭＳ Ｐゴシック" charset="-128"/>
                <a:cs typeface="Calibri"/>
              </a:rPr>
              <a:t>ware for bills of quantities, </a:t>
            </a:r>
            <a:r>
              <a:rPr lang="ro-RO" sz="1400" dirty="0" smtClean="0">
                <a:solidFill>
                  <a:schemeClr val="tx2">
                    <a:lumMod val="75000"/>
                  </a:schemeClr>
                </a:solidFill>
                <a:latin typeface="Calibri"/>
                <a:ea typeface="ＭＳ Ｐゴシック" charset="-128"/>
                <a:cs typeface="Calibri"/>
              </a:rPr>
              <a:t> </a:t>
            </a:r>
            <a:r>
              <a:rPr lang="en-US" sz="1400" dirty="0" smtClean="0">
                <a:solidFill>
                  <a:schemeClr val="tx2">
                    <a:lumMod val="75000"/>
                  </a:schemeClr>
                </a:solidFill>
                <a:latin typeface="Calibri"/>
                <a:ea typeface="ＭＳ Ｐゴシック" charset="-128"/>
                <a:cs typeface="Calibri"/>
              </a:rPr>
              <a:t>projects completion and control</a:t>
            </a:r>
            <a:endParaRPr lang="ro-RO" sz="1400" dirty="0">
              <a:solidFill>
                <a:schemeClr val="tx2">
                  <a:lumMod val="75000"/>
                </a:schemeClr>
              </a:solidFill>
              <a:latin typeface="Calibri"/>
              <a:ea typeface="ＭＳ Ｐゴシック" charset="-128"/>
              <a:cs typeface="Calibri"/>
            </a:endParaRPr>
          </a:p>
          <a:p>
            <a:pPr marL="342900" indent="-342900" defTabSz="457200">
              <a:spcBef>
                <a:spcPct val="20000"/>
              </a:spcBef>
              <a:buFont typeface="Arial" charset="0"/>
              <a:buChar char="•"/>
              <a:defRPr/>
            </a:pPr>
            <a:r>
              <a:rPr lang="ro-RO" sz="1400" dirty="0" smtClean="0">
                <a:solidFill>
                  <a:schemeClr val="tx2">
                    <a:lumMod val="75000"/>
                  </a:schemeClr>
                </a:solidFill>
                <a:latin typeface="Calibri"/>
                <a:ea typeface="ＭＳ Ｐゴシック" charset="-128"/>
                <a:cs typeface="Calibri"/>
              </a:rPr>
              <a:t>BI</a:t>
            </a:r>
            <a:r>
              <a:rPr lang="en-US" sz="1400" dirty="0" smtClean="0">
                <a:solidFill>
                  <a:schemeClr val="tx2">
                    <a:lumMod val="75000"/>
                  </a:schemeClr>
                </a:solidFill>
                <a:latin typeface="Calibri"/>
                <a:ea typeface="ＭＳ Ｐゴシック" charset="-128"/>
                <a:cs typeface="Calibri"/>
              </a:rPr>
              <a:t> software </a:t>
            </a:r>
            <a:endParaRPr lang="ro-RO" sz="1400" dirty="0">
              <a:solidFill>
                <a:schemeClr val="tx2">
                  <a:lumMod val="75000"/>
                </a:schemeClr>
              </a:solidFill>
              <a:latin typeface="Calibri"/>
              <a:ea typeface="ＭＳ Ｐゴシック" charset="-128"/>
              <a:cs typeface="Calibri"/>
            </a:endParaRPr>
          </a:p>
          <a:p>
            <a:pPr marL="342900" indent="-342900" defTabSz="457200">
              <a:spcBef>
                <a:spcPct val="20000"/>
              </a:spcBef>
              <a:buFont typeface="Arial" charset="0"/>
              <a:buChar char="•"/>
              <a:defRPr/>
            </a:pPr>
            <a:r>
              <a:rPr lang="en-US" sz="1400" dirty="0" smtClean="0">
                <a:solidFill>
                  <a:schemeClr val="tx2">
                    <a:lumMod val="75000"/>
                  </a:schemeClr>
                </a:solidFill>
                <a:latin typeface="Calibri"/>
                <a:ea typeface="ＭＳ Ｐゴシック" charset="-128"/>
                <a:cs typeface="Calibri"/>
              </a:rPr>
              <a:t>E</a:t>
            </a:r>
            <a:r>
              <a:rPr lang="ro-RO" sz="1400" dirty="0" smtClean="0">
                <a:solidFill>
                  <a:schemeClr val="tx2">
                    <a:lumMod val="75000"/>
                  </a:schemeClr>
                </a:solidFill>
                <a:latin typeface="Calibri"/>
                <a:ea typeface="ＭＳ Ｐゴシック" charset="-128"/>
                <a:cs typeface="Calibri"/>
              </a:rPr>
              <a:t>lectronic</a:t>
            </a:r>
            <a:r>
              <a:rPr lang="en-US" sz="1400" dirty="0" smtClean="0">
                <a:solidFill>
                  <a:schemeClr val="tx2">
                    <a:lumMod val="75000"/>
                  </a:schemeClr>
                </a:solidFill>
                <a:latin typeface="Calibri"/>
                <a:ea typeface="ＭＳ Ｐゴシック" charset="-128"/>
                <a:cs typeface="Calibri"/>
              </a:rPr>
              <a:t> registering system </a:t>
            </a:r>
            <a:endParaRPr lang="ro-RO" sz="1400" dirty="0">
              <a:solidFill>
                <a:schemeClr val="tx2">
                  <a:lumMod val="75000"/>
                </a:schemeClr>
              </a:solidFill>
              <a:latin typeface="Calibri"/>
              <a:ea typeface="ＭＳ Ｐゴシック" charset="-128"/>
              <a:cs typeface="Calibri"/>
            </a:endParaRPr>
          </a:p>
          <a:p>
            <a:pPr marL="342900" indent="-342900" defTabSz="457200">
              <a:spcBef>
                <a:spcPct val="20000"/>
              </a:spcBef>
              <a:buFont typeface="Arial" charset="0"/>
              <a:buChar char="•"/>
              <a:defRPr/>
            </a:pPr>
            <a:r>
              <a:rPr lang="en-US" sz="1400" dirty="0" smtClean="0">
                <a:solidFill>
                  <a:schemeClr val="tx2">
                    <a:lumMod val="75000"/>
                  </a:schemeClr>
                </a:solidFill>
                <a:latin typeface="Calibri"/>
                <a:ea typeface="ＭＳ Ｐゴシック" charset="-128"/>
                <a:cs typeface="Calibri"/>
              </a:rPr>
              <a:t>Various software for keeping relations with state institutions </a:t>
            </a:r>
            <a:r>
              <a:rPr lang="ro-RO" sz="1400" dirty="0" smtClean="0">
                <a:solidFill>
                  <a:schemeClr val="tx2">
                    <a:lumMod val="75000"/>
                  </a:schemeClr>
                </a:solidFill>
                <a:latin typeface="Calibri"/>
                <a:ea typeface="ＭＳ Ｐゴシック" charset="-128"/>
                <a:cs typeface="Calibri"/>
              </a:rPr>
              <a:t>(</a:t>
            </a:r>
            <a:r>
              <a:rPr lang="en-US" sz="1400" dirty="0" smtClean="0">
                <a:solidFill>
                  <a:schemeClr val="tx2">
                    <a:lumMod val="75000"/>
                  </a:schemeClr>
                </a:solidFill>
                <a:latin typeface="Calibri"/>
                <a:ea typeface="ＭＳ Ｐゴシック" charset="-128"/>
                <a:cs typeface="Calibri"/>
              </a:rPr>
              <a:t>work inspectorate, finances </a:t>
            </a:r>
            <a:r>
              <a:rPr lang="ro-RO" sz="1400" dirty="0" smtClean="0">
                <a:solidFill>
                  <a:schemeClr val="tx2">
                    <a:lumMod val="75000"/>
                  </a:schemeClr>
                </a:solidFill>
                <a:latin typeface="Calibri"/>
                <a:ea typeface="ＭＳ Ｐゴシック" charset="-128"/>
                <a:cs typeface="Calibri"/>
              </a:rPr>
              <a:t>etc</a:t>
            </a:r>
            <a:r>
              <a:rPr lang="ro-RO" sz="1400" dirty="0">
                <a:solidFill>
                  <a:schemeClr val="tx2">
                    <a:lumMod val="75000"/>
                  </a:schemeClr>
                </a:solidFill>
                <a:latin typeface="Calibri"/>
                <a:ea typeface="ＭＳ Ｐゴシック" charset="-128"/>
                <a:cs typeface="Calibri"/>
              </a:rPr>
              <a:t>.)</a:t>
            </a:r>
          </a:p>
          <a:p>
            <a:pPr marL="342900" indent="-342900" defTabSz="457200">
              <a:spcBef>
                <a:spcPct val="20000"/>
              </a:spcBef>
              <a:buFont typeface="Arial" charset="0"/>
              <a:buChar char="•"/>
              <a:defRPr/>
            </a:pPr>
            <a:r>
              <a:rPr lang="en-US" sz="1400" dirty="0" smtClean="0">
                <a:solidFill>
                  <a:schemeClr val="tx2">
                    <a:lumMod val="75000"/>
                  </a:schemeClr>
                </a:solidFill>
                <a:latin typeface="Calibri"/>
                <a:ea typeface="ＭＳ Ｐゴシック" charset="-128"/>
                <a:cs typeface="Calibri"/>
              </a:rPr>
              <a:t>Other applications </a:t>
            </a:r>
            <a:endParaRPr lang="ro-RO" sz="1400" dirty="0">
              <a:solidFill>
                <a:schemeClr val="tx2">
                  <a:lumMod val="75000"/>
                </a:schemeClr>
              </a:solidFill>
              <a:latin typeface="Calibri"/>
              <a:ea typeface="ＭＳ Ｐゴシック" charset="-128"/>
              <a:cs typeface="Calibri"/>
            </a:endParaRPr>
          </a:p>
          <a:p>
            <a:pPr marL="342900" indent="-342900" defTabSz="457200">
              <a:spcBef>
                <a:spcPct val="20000"/>
              </a:spcBef>
              <a:buFont typeface="Arial" charset="0"/>
              <a:buChar char="•"/>
              <a:defRPr/>
            </a:pPr>
            <a:endParaRPr lang="ro-RO" sz="1400" dirty="0">
              <a:solidFill>
                <a:srgbClr val="595959"/>
              </a:solidFill>
              <a:latin typeface="Calibri"/>
              <a:ea typeface="ＭＳ Ｐゴシック" charset="-128"/>
              <a:cs typeface="Calibri"/>
            </a:endParaRPr>
          </a:p>
        </p:txBody>
      </p:sp>
      <p:sp>
        <p:nvSpPr>
          <p:cNvPr id="6" name="Title 5"/>
          <p:cNvSpPr>
            <a:spLocks noGrp="1"/>
          </p:cNvSpPr>
          <p:nvPr>
            <p:ph type="title"/>
          </p:nvPr>
        </p:nvSpPr>
        <p:spPr>
          <a:xfrm>
            <a:off x="457200" y="133350"/>
            <a:ext cx="7391400" cy="765175"/>
          </a:xfrm>
        </p:spPr>
        <p:txBody>
          <a:bodyPr/>
          <a:lstStyle/>
          <a:p>
            <a:pPr>
              <a:defRPr/>
            </a:pPr>
            <a:r>
              <a:rPr lang="en-US" dirty="0" smtClean="0">
                <a:solidFill>
                  <a:srgbClr val="186DD5"/>
                </a:solidFill>
                <a:effectLst>
                  <a:outerShdw blurRad="38100" dist="38100" dir="2700000" algn="tl">
                    <a:srgbClr val="C0C0C0"/>
                  </a:outerShdw>
                </a:effectLst>
                <a:ea typeface="ＭＳ Ｐゴシック" charset="-128"/>
              </a:rPr>
              <a:t>IT </a:t>
            </a:r>
            <a:r>
              <a:rPr lang="ro-RO" dirty="0" smtClean="0">
                <a:solidFill>
                  <a:srgbClr val="186DD5"/>
                </a:solidFill>
                <a:effectLst>
                  <a:outerShdw blurRad="38100" dist="38100" dir="2700000" algn="tl">
                    <a:srgbClr val="C0C0C0"/>
                  </a:outerShdw>
                </a:effectLst>
                <a:ea typeface="ＭＳ Ｐゴシック" charset="-128"/>
              </a:rPr>
              <a:t>Management</a:t>
            </a:r>
            <a:endParaRPr lang="en-US" dirty="0">
              <a:solidFill>
                <a:srgbClr val="186DD5"/>
              </a:solidFill>
              <a:ea typeface="ＭＳ Ｐゴシック" charset="-128"/>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p:txBody>
          <a:bodyPr/>
          <a:lstStyle/>
          <a:p>
            <a:pPr eaLnBrk="1" hangingPunct="1"/>
            <a:r>
              <a:rPr lang="en-US" altLang="en-US" dirty="0" smtClean="0">
                <a:ea typeface="ＭＳ Ｐゴシック" panose="020B0600070205080204" pitchFamily="34" charset="-128"/>
              </a:rPr>
              <a:t>I</a:t>
            </a:r>
            <a:r>
              <a:rPr lang="ro-RO" altLang="en-US" dirty="0" smtClean="0">
                <a:ea typeface="ＭＳ Ｐゴシック" panose="020B0600070205080204" pitchFamily="34" charset="-128"/>
              </a:rPr>
              <a:t>nstitu</a:t>
            </a:r>
            <a:r>
              <a:rPr lang="en-US" altLang="en-US" dirty="0" err="1" smtClean="0">
                <a:ea typeface="ＭＳ Ｐゴシック" panose="020B0600070205080204" pitchFamily="34" charset="-128"/>
              </a:rPr>
              <a:t>tional</a:t>
            </a:r>
            <a:r>
              <a:rPr lang="en-US" altLang="en-US" dirty="0" smtClean="0">
                <a:ea typeface="ＭＳ Ｐゴシック" panose="020B0600070205080204" pitchFamily="34" charset="-128"/>
              </a:rPr>
              <a:t> </a:t>
            </a:r>
            <a:r>
              <a:rPr lang="ro-RO" altLang="en-US" dirty="0" smtClean="0">
                <a:ea typeface="ＭＳ Ｐゴシック" panose="020B0600070205080204" pitchFamily="34" charset="-128"/>
              </a:rPr>
              <a:t>E</a:t>
            </a:r>
            <a:r>
              <a:rPr lang="en-US" altLang="en-US" dirty="0" err="1" smtClean="0">
                <a:ea typeface="ＭＳ Ｐゴシック" panose="020B0600070205080204" pitchFamily="34" charset="-128"/>
              </a:rPr>
              <a:t>ligibility</a:t>
            </a:r>
            <a:endParaRPr lang="ro-RO" altLang="en-US" dirty="0" smtClean="0">
              <a:ea typeface="ＭＳ Ｐゴシック" panose="020B0600070205080204" pitchFamily="34" charset="-128"/>
            </a:endParaRPr>
          </a:p>
        </p:txBody>
      </p:sp>
      <p:sp>
        <p:nvSpPr>
          <p:cNvPr id="6553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8D675CA2-4A38-431A-B731-FB4D1A626C66}" type="slidenum">
              <a:rPr lang="en-US" altLang="en-US">
                <a:solidFill>
                  <a:srgbClr val="898989"/>
                </a:solidFill>
              </a:rPr>
              <a:pPr/>
              <a:t>2</a:t>
            </a:fld>
            <a:endParaRPr lang="en-US" altLang="en-US">
              <a:solidFill>
                <a:srgbClr val="898989"/>
              </a:solidFill>
            </a:endParaRPr>
          </a:p>
        </p:txBody>
      </p:sp>
      <p:graphicFrame>
        <p:nvGraphicFramePr>
          <p:cNvPr id="6" name="Nomogramă 5"/>
          <p:cNvGraphicFramePr/>
          <p:nvPr>
            <p:extLst>
              <p:ext uri="{D42A27DB-BD31-4B8C-83A1-F6EECF244321}">
                <p14:modId xmlns:p14="http://schemas.microsoft.com/office/powerpoint/2010/main" val="1456888196"/>
              </p:ext>
            </p:extLst>
          </p:nvPr>
        </p:nvGraphicFramePr>
        <p:xfrm>
          <a:off x="381000" y="971550"/>
          <a:ext cx="8458200" cy="391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5848744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228600" y="1200150"/>
            <a:ext cx="5029200" cy="3943350"/>
          </a:xfrm>
        </p:spPr>
        <p:txBody>
          <a:bodyPr>
            <a:noAutofit/>
          </a:bodyPr>
          <a:lstStyle/>
          <a:p>
            <a:pPr eaLnBrk="1" hangingPunct="1">
              <a:buFont typeface="Arial" panose="020B0604020202020204" pitchFamily="34" charset="0"/>
              <a:buBlip>
                <a:blip r:embed="rId3"/>
              </a:buBlip>
              <a:defRPr/>
            </a:pPr>
            <a:r>
              <a:rPr lang="ro-RO" altLang="en-US" sz="1800" b="1" dirty="0" smtClean="0">
                <a:solidFill>
                  <a:srgbClr val="17375E"/>
                </a:solidFill>
                <a:effectLst>
                  <a:outerShdw blurRad="38100" dist="38100" dir="2700000" algn="tl">
                    <a:srgbClr val="C0C0C0"/>
                  </a:outerShdw>
                </a:effectLst>
              </a:rPr>
              <a:t>ISO 9001:2008 </a:t>
            </a:r>
            <a:r>
              <a:rPr lang="en-US" altLang="en-US" sz="1800" b="1" dirty="0" smtClean="0">
                <a:solidFill>
                  <a:srgbClr val="17375E"/>
                </a:solidFill>
                <a:effectLst>
                  <a:outerShdw blurRad="38100" dist="38100" dir="2700000" algn="tl">
                    <a:srgbClr val="C0C0C0"/>
                  </a:outerShdw>
                </a:effectLst>
              </a:rPr>
              <a:t>– Quality </a:t>
            </a:r>
            <a:r>
              <a:rPr lang="ro-RO" altLang="en-US" sz="1800" b="1" dirty="0" smtClean="0">
                <a:solidFill>
                  <a:srgbClr val="17375E"/>
                </a:solidFill>
                <a:effectLst>
                  <a:outerShdw blurRad="38100" dist="38100" dir="2700000" algn="tl">
                    <a:srgbClr val="C0C0C0"/>
                  </a:outerShdw>
                </a:effectLst>
              </a:rPr>
              <a:t>Management</a:t>
            </a:r>
            <a:r>
              <a:rPr lang="en-US" altLang="en-US" sz="1800" b="1" dirty="0" smtClean="0">
                <a:solidFill>
                  <a:srgbClr val="17375E"/>
                </a:solidFill>
                <a:effectLst>
                  <a:outerShdw blurRad="38100" dist="38100" dir="2700000" algn="tl">
                    <a:srgbClr val="C0C0C0"/>
                  </a:outerShdw>
                </a:effectLst>
              </a:rPr>
              <a:t> System </a:t>
            </a:r>
            <a:endParaRPr lang="ro-RO" altLang="en-US" sz="1800" b="1" dirty="0" smtClean="0">
              <a:solidFill>
                <a:srgbClr val="17375E"/>
              </a:solidFill>
              <a:effectLst>
                <a:outerShdw blurRad="38100" dist="38100" dir="2700000" algn="tl">
                  <a:srgbClr val="C0C0C0"/>
                </a:outerShdw>
              </a:effectLst>
            </a:endParaRPr>
          </a:p>
          <a:p>
            <a:pPr eaLnBrk="1" hangingPunct="1">
              <a:buFont typeface="Arial" panose="020B0604020202020204" pitchFamily="34" charset="0"/>
              <a:buBlip>
                <a:blip r:embed="rId3"/>
              </a:buBlip>
              <a:defRPr/>
            </a:pPr>
            <a:r>
              <a:rPr lang="ro-RO" altLang="en-US" sz="1800" b="1" dirty="0" smtClean="0">
                <a:solidFill>
                  <a:srgbClr val="17375E"/>
                </a:solidFill>
                <a:effectLst>
                  <a:outerShdw blurRad="38100" dist="38100" dir="2700000" algn="tl">
                    <a:srgbClr val="C0C0C0"/>
                  </a:outerShdw>
                </a:effectLst>
              </a:rPr>
              <a:t>ISO 14001:2005 – </a:t>
            </a:r>
            <a:r>
              <a:rPr lang="en-US" altLang="en-US" sz="1800" b="1" dirty="0" smtClean="0">
                <a:solidFill>
                  <a:srgbClr val="17375E"/>
                </a:solidFill>
                <a:effectLst>
                  <a:outerShdw blurRad="38100" dist="38100" dir="2700000" algn="tl">
                    <a:srgbClr val="C0C0C0"/>
                  </a:outerShdw>
                </a:effectLst>
              </a:rPr>
              <a:t>Environment </a:t>
            </a:r>
            <a:r>
              <a:rPr lang="ro-RO" altLang="en-US" sz="1800" b="1" dirty="0">
                <a:solidFill>
                  <a:srgbClr val="17375E"/>
                </a:solidFill>
                <a:effectLst>
                  <a:outerShdw blurRad="38100" dist="38100" dir="2700000" algn="tl">
                    <a:srgbClr val="C0C0C0"/>
                  </a:outerShdw>
                </a:effectLst>
              </a:rPr>
              <a:t>Management</a:t>
            </a:r>
            <a:r>
              <a:rPr lang="en-US" altLang="en-US" sz="1800" b="1" dirty="0">
                <a:solidFill>
                  <a:srgbClr val="17375E"/>
                </a:solidFill>
                <a:effectLst>
                  <a:outerShdw blurRad="38100" dist="38100" dir="2700000" algn="tl">
                    <a:srgbClr val="C0C0C0"/>
                  </a:outerShdw>
                </a:effectLst>
              </a:rPr>
              <a:t> System </a:t>
            </a:r>
            <a:endParaRPr lang="ro-RO" altLang="en-US" sz="1800" b="1" dirty="0" smtClean="0">
              <a:solidFill>
                <a:srgbClr val="17375E"/>
              </a:solidFill>
              <a:effectLst>
                <a:outerShdw blurRad="38100" dist="38100" dir="2700000" algn="tl">
                  <a:srgbClr val="C0C0C0"/>
                </a:outerShdw>
              </a:effectLst>
            </a:endParaRPr>
          </a:p>
          <a:p>
            <a:pPr eaLnBrk="1" hangingPunct="1">
              <a:buFont typeface="Arial" panose="020B0604020202020204" pitchFamily="34" charset="0"/>
              <a:buBlip>
                <a:blip r:embed="rId3"/>
              </a:buBlip>
              <a:defRPr/>
            </a:pPr>
            <a:r>
              <a:rPr lang="ro-RO" altLang="en-US" sz="1800" b="1" dirty="0" smtClean="0">
                <a:solidFill>
                  <a:srgbClr val="17375E"/>
                </a:solidFill>
                <a:effectLst>
                  <a:outerShdw blurRad="38100" dist="38100" dir="2700000" algn="tl">
                    <a:srgbClr val="C0C0C0"/>
                  </a:outerShdw>
                </a:effectLst>
              </a:rPr>
              <a:t>OHSAS 18001:2007 – </a:t>
            </a:r>
            <a:r>
              <a:rPr lang="en-US" altLang="en-US" sz="1800" b="1" dirty="0" smtClean="0">
                <a:solidFill>
                  <a:srgbClr val="17375E"/>
                </a:solidFill>
                <a:effectLst>
                  <a:outerShdw blurRad="38100" dist="38100" dir="2700000" algn="tl">
                    <a:srgbClr val="C0C0C0"/>
                  </a:outerShdw>
                </a:effectLst>
              </a:rPr>
              <a:t>OHAS </a:t>
            </a:r>
            <a:r>
              <a:rPr lang="ro-RO" altLang="en-US" sz="1800" b="1" dirty="0">
                <a:solidFill>
                  <a:srgbClr val="17375E"/>
                </a:solidFill>
                <a:effectLst>
                  <a:outerShdw blurRad="38100" dist="38100" dir="2700000" algn="tl">
                    <a:srgbClr val="C0C0C0"/>
                  </a:outerShdw>
                </a:effectLst>
              </a:rPr>
              <a:t>Management</a:t>
            </a:r>
            <a:r>
              <a:rPr lang="en-US" altLang="en-US" sz="1800" b="1" dirty="0">
                <a:solidFill>
                  <a:srgbClr val="17375E"/>
                </a:solidFill>
                <a:effectLst>
                  <a:outerShdw blurRad="38100" dist="38100" dir="2700000" algn="tl">
                    <a:srgbClr val="C0C0C0"/>
                  </a:outerShdw>
                </a:effectLst>
              </a:rPr>
              <a:t> </a:t>
            </a:r>
            <a:r>
              <a:rPr lang="en-US" altLang="en-US" sz="1800" b="1" dirty="0" smtClean="0">
                <a:solidFill>
                  <a:srgbClr val="17375E"/>
                </a:solidFill>
                <a:effectLst>
                  <a:outerShdw blurRad="38100" dist="38100" dir="2700000" algn="tl">
                    <a:srgbClr val="C0C0C0"/>
                  </a:outerShdw>
                </a:effectLst>
              </a:rPr>
              <a:t>System</a:t>
            </a:r>
            <a:endParaRPr lang="ro-RO" altLang="en-US" sz="1800" b="1" dirty="0" smtClean="0">
              <a:solidFill>
                <a:srgbClr val="17375E"/>
              </a:solidFill>
              <a:effectLst>
                <a:outerShdw blurRad="38100" dist="38100" dir="2700000" algn="tl">
                  <a:srgbClr val="C0C0C0"/>
                </a:outerShdw>
              </a:effectLst>
            </a:endParaRPr>
          </a:p>
          <a:p>
            <a:pPr eaLnBrk="1" hangingPunct="1">
              <a:buFont typeface="Arial" panose="020B0604020202020204" pitchFamily="34" charset="0"/>
              <a:buBlip>
                <a:blip r:embed="rId3"/>
              </a:buBlip>
              <a:defRPr/>
            </a:pPr>
            <a:r>
              <a:rPr lang="ro-RO" altLang="en-US" sz="1800" b="1" dirty="0" smtClean="0">
                <a:solidFill>
                  <a:srgbClr val="17375E"/>
                </a:solidFill>
                <a:effectLst>
                  <a:outerShdw blurRad="38100" dist="38100" dir="2700000" algn="tl">
                    <a:srgbClr val="C0C0C0"/>
                  </a:outerShdw>
                </a:effectLst>
              </a:rPr>
              <a:t>ISO EC 27001:2005 – </a:t>
            </a:r>
            <a:r>
              <a:rPr lang="en-US" altLang="en-US" sz="1800" b="1" dirty="0" smtClean="0">
                <a:solidFill>
                  <a:srgbClr val="17375E"/>
                </a:solidFill>
                <a:effectLst>
                  <a:outerShdw blurRad="38100" dist="38100" dir="2700000" algn="tl">
                    <a:srgbClr val="C0C0C0"/>
                  </a:outerShdw>
                </a:effectLst>
              </a:rPr>
              <a:t>IT </a:t>
            </a:r>
            <a:r>
              <a:rPr lang="en-US" altLang="en-US" sz="1800" b="1" dirty="0">
                <a:solidFill>
                  <a:srgbClr val="17375E"/>
                </a:solidFill>
                <a:effectLst>
                  <a:outerShdw blurRad="38100" dist="38100" dir="2700000" algn="tl">
                    <a:srgbClr val="C0C0C0"/>
                  </a:outerShdw>
                </a:effectLst>
              </a:rPr>
              <a:t>D</a:t>
            </a:r>
            <a:r>
              <a:rPr lang="en-US" altLang="en-US" sz="1800" b="1" dirty="0" smtClean="0">
                <a:solidFill>
                  <a:srgbClr val="17375E"/>
                </a:solidFill>
                <a:effectLst>
                  <a:outerShdw blurRad="38100" dist="38100" dir="2700000" algn="tl">
                    <a:srgbClr val="C0C0C0"/>
                  </a:outerShdw>
                </a:effectLst>
              </a:rPr>
              <a:t>ata </a:t>
            </a:r>
            <a:r>
              <a:rPr lang="en-US" altLang="en-US" sz="1800" b="1" dirty="0">
                <a:solidFill>
                  <a:srgbClr val="17375E"/>
                </a:solidFill>
                <a:effectLst>
                  <a:outerShdw blurRad="38100" dist="38100" dir="2700000" algn="tl">
                    <a:srgbClr val="C0C0C0"/>
                  </a:outerShdw>
                </a:effectLst>
              </a:rPr>
              <a:t>S</a:t>
            </a:r>
            <a:r>
              <a:rPr lang="en-US" altLang="en-US" sz="1800" b="1" dirty="0" smtClean="0">
                <a:solidFill>
                  <a:srgbClr val="17375E"/>
                </a:solidFill>
                <a:effectLst>
                  <a:outerShdw blurRad="38100" dist="38100" dir="2700000" algn="tl">
                    <a:srgbClr val="C0C0C0"/>
                  </a:outerShdw>
                </a:effectLst>
              </a:rPr>
              <a:t>ecurity </a:t>
            </a:r>
            <a:r>
              <a:rPr lang="ro-RO" altLang="en-US" sz="1800" b="1" dirty="0">
                <a:solidFill>
                  <a:srgbClr val="17375E"/>
                </a:solidFill>
                <a:effectLst>
                  <a:outerShdw blurRad="38100" dist="38100" dir="2700000" algn="tl">
                    <a:srgbClr val="C0C0C0"/>
                  </a:outerShdw>
                </a:effectLst>
              </a:rPr>
              <a:t>Management</a:t>
            </a:r>
            <a:r>
              <a:rPr lang="en-US" altLang="en-US" sz="1800" b="1" dirty="0">
                <a:solidFill>
                  <a:srgbClr val="17375E"/>
                </a:solidFill>
                <a:effectLst>
                  <a:outerShdw blurRad="38100" dist="38100" dir="2700000" algn="tl">
                    <a:srgbClr val="C0C0C0"/>
                  </a:outerShdw>
                </a:effectLst>
              </a:rPr>
              <a:t> </a:t>
            </a:r>
            <a:r>
              <a:rPr lang="en-US" altLang="en-US" sz="1800" b="1" dirty="0" smtClean="0">
                <a:solidFill>
                  <a:srgbClr val="17375E"/>
                </a:solidFill>
                <a:effectLst>
                  <a:outerShdw blurRad="38100" dist="38100" dir="2700000" algn="tl">
                    <a:srgbClr val="C0C0C0"/>
                  </a:outerShdw>
                </a:effectLst>
              </a:rPr>
              <a:t>System</a:t>
            </a:r>
            <a:endParaRPr lang="ro-RO" altLang="en-US" sz="1800" b="1" dirty="0" smtClean="0">
              <a:solidFill>
                <a:srgbClr val="17375E"/>
              </a:solidFill>
              <a:effectLst>
                <a:outerShdw blurRad="38100" dist="38100" dir="2700000" algn="tl">
                  <a:srgbClr val="C0C0C0"/>
                </a:outerShdw>
              </a:effectLst>
            </a:endParaRPr>
          </a:p>
          <a:p>
            <a:pPr eaLnBrk="1" hangingPunct="1">
              <a:buFont typeface="Arial" panose="020B0604020202020204" pitchFamily="34" charset="0"/>
              <a:buBlip>
                <a:blip r:embed="rId3"/>
              </a:buBlip>
              <a:defRPr/>
            </a:pPr>
            <a:r>
              <a:rPr lang="ro-RO" altLang="en-US" sz="1800" b="1" dirty="0" smtClean="0">
                <a:solidFill>
                  <a:srgbClr val="17375E"/>
                </a:solidFill>
                <a:effectLst>
                  <a:outerShdw blurRad="38100" dist="38100" dir="2700000" algn="tl">
                    <a:srgbClr val="C0C0C0"/>
                  </a:outerShdw>
                </a:effectLst>
              </a:rPr>
              <a:t>ISO EC 22000:2005 </a:t>
            </a:r>
            <a:r>
              <a:rPr lang="en-US" altLang="en-US" sz="1800" b="1" dirty="0" smtClean="0">
                <a:solidFill>
                  <a:srgbClr val="17375E"/>
                </a:solidFill>
                <a:effectLst>
                  <a:outerShdw blurRad="38100" dist="38100" dir="2700000" algn="tl">
                    <a:srgbClr val="C0C0C0"/>
                  </a:outerShdw>
                </a:effectLst>
              </a:rPr>
              <a:t>Food safety </a:t>
            </a:r>
            <a:r>
              <a:rPr lang="ro-RO" altLang="en-US" sz="1800" b="1" dirty="0">
                <a:solidFill>
                  <a:srgbClr val="17375E"/>
                </a:solidFill>
                <a:effectLst>
                  <a:outerShdw blurRad="38100" dist="38100" dir="2700000" algn="tl">
                    <a:srgbClr val="C0C0C0"/>
                  </a:outerShdw>
                </a:effectLst>
              </a:rPr>
              <a:t>Management</a:t>
            </a:r>
            <a:r>
              <a:rPr lang="en-US" altLang="en-US" sz="1800" b="1" dirty="0">
                <a:solidFill>
                  <a:srgbClr val="17375E"/>
                </a:solidFill>
                <a:effectLst>
                  <a:outerShdw blurRad="38100" dist="38100" dir="2700000" algn="tl">
                    <a:srgbClr val="C0C0C0"/>
                  </a:outerShdw>
                </a:effectLst>
              </a:rPr>
              <a:t> </a:t>
            </a:r>
            <a:r>
              <a:rPr lang="en-US" altLang="en-US" sz="1800" b="1" dirty="0" smtClean="0">
                <a:solidFill>
                  <a:srgbClr val="17375E"/>
                </a:solidFill>
                <a:effectLst>
                  <a:outerShdw blurRad="38100" dist="38100" dir="2700000" algn="tl">
                    <a:srgbClr val="C0C0C0"/>
                  </a:outerShdw>
                </a:effectLst>
              </a:rPr>
              <a:t>System</a:t>
            </a:r>
            <a:endParaRPr lang="ro-RO" altLang="en-US" sz="1800" b="1" dirty="0" smtClean="0">
              <a:solidFill>
                <a:srgbClr val="17375E"/>
              </a:solidFill>
              <a:effectLst>
                <a:outerShdw blurRad="38100" dist="38100" dir="2700000" algn="tl">
                  <a:srgbClr val="C0C0C0"/>
                </a:outerShdw>
              </a:effectLst>
            </a:endParaRPr>
          </a:p>
          <a:p>
            <a:pPr eaLnBrk="1" hangingPunct="1">
              <a:buFont typeface="Arial" panose="020B0604020202020204" pitchFamily="34" charset="0"/>
              <a:buBlip>
                <a:blip r:embed="rId3"/>
              </a:buBlip>
              <a:defRPr/>
            </a:pPr>
            <a:r>
              <a:rPr lang="ro-RO" altLang="en-US" sz="1800" b="1" dirty="0" smtClean="0">
                <a:solidFill>
                  <a:srgbClr val="17375E"/>
                </a:solidFill>
                <a:effectLst>
                  <a:outerShdw blurRad="38100" dist="38100" dir="2700000" algn="tl">
                    <a:srgbClr val="C0C0C0"/>
                  </a:outerShdw>
                </a:effectLst>
              </a:rPr>
              <a:t>ISO 17025: 2005 –</a:t>
            </a:r>
            <a:r>
              <a:rPr lang="en-US" altLang="en-US" sz="1800" b="1" dirty="0" smtClean="0">
                <a:solidFill>
                  <a:srgbClr val="17375E"/>
                </a:solidFill>
                <a:effectLst>
                  <a:outerShdw blurRad="38100" dist="38100" dir="2700000" algn="tl">
                    <a:srgbClr val="C0C0C0"/>
                  </a:outerShdw>
                </a:effectLst>
              </a:rPr>
              <a:t> Laboratory </a:t>
            </a:r>
            <a:r>
              <a:rPr lang="ro-RO" altLang="en-US" sz="1800" b="1" dirty="0" smtClean="0">
                <a:solidFill>
                  <a:srgbClr val="17375E"/>
                </a:solidFill>
                <a:effectLst>
                  <a:outerShdw blurRad="38100" dist="38100" dir="2700000" algn="tl">
                    <a:srgbClr val="C0C0C0"/>
                  </a:outerShdw>
                </a:effectLst>
              </a:rPr>
              <a:t>Management</a:t>
            </a:r>
            <a:r>
              <a:rPr lang="en-US" altLang="en-US" sz="1800" b="1" dirty="0" smtClean="0">
                <a:solidFill>
                  <a:srgbClr val="17375E"/>
                </a:solidFill>
                <a:effectLst>
                  <a:outerShdw blurRad="38100" dist="38100" dir="2700000" algn="tl">
                    <a:srgbClr val="C0C0C0"/>
                  </a:outerShdw>
                </a:effectLst>
              </a:rPr>
              <a:t> Systems</a:t>
            </a:r>
            <a:endParaRPr lang="ro-RO" altLang="en-US" sz="1800" b="1" dirty="0" smtClean="0">
              <a:solidFill>
                <a:srgbClr val="17375E"/>
              </a:solidFill>
              <a:effectLst>
                <a:outerShdw blurRad="38100" dist="38100" dir="2700000" algn="tl">
                  <a:srgbClr val="C0C0C0"/>
                </a:outerShdw>
              </a:effectLst>
            </a:endParaRPr>
          </a:p>
          <a:p>
            <a:pPr marL="342900" lvl="1" indent="-342900" eaLnBrk="1" hangingPunct="1">
              <a:buFont typeface="Arial" panose="020B0604020202020204" pitchFamily="34" charset="0"/>
              <a:buNone/>
              <a:defRPr/>
            </a:pPr>
            <a:r>
              <a:rPr lang="ro-RO" altLang="en-US" sz="1600" b="1" dirty="0" smtClean="0">
                <a:solidFill>
                  <a:schemeClr val="tx1"/>
                </a:solidFill>
                <a:effectLst>
                  <a:outerShdw blurRad="38100" dist="38100" dir="2700000" algn="tl">
                    <a:srgbClr val="C0C0C0"/>
                  </a:outerShdw>
                </a:effectLst>
              </a:rPr>
              <a:t>		</a:t>
            </a:r>
            <a:endParaRPr lang="ro-RO" altLang="en-US" sz="1600" dirty="0" smtClean="0">
              <a:solidFill>
                <a:schemeClr val="tx1"/>
              </a:solidFill>
            </a:endParaRPr>
          </a:p>
        </p:txBody>
      </p:sp>
      <p:sp>
        <p:nvSpPr>
          <p:cNvPr id="34819" name="Slide Number Placeholder 3"/>
          <p:cNvSpPr>
            <a:spLocks noGrp="1"/>
          </p:cNvSpPr>
          <p:nvPr>
            <p:ph type="sldNum"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fld id="{B017D953-769E-4C7C-B780-337B2BFD2953}" type="slidenum">
              <a:rPr lang="en-US" altLang="en-US">
                <a:solidFill>
                  <a:srgbClr val="898989"/>
                </a:solidFill>
              </a:rPr>
              <a:pPr eaLnBrk="1" hangingPunct="1"/>
              <a:t>20</a:t>
            </a:fld>
            <a:endParaRPr lang="en-US" altLang="en-US">
              <a:solidFill>
                <a:srgbClr val="898989"/>
              </a:solidFill>
            </a:endParaRPr>
          </a:p>
        </p:txBody>
      </p:sp>
      <p:pic>
        <p:nvPicPr>
          <p:cNvPr id="13317" name="Picture 5"/>
          <p:cNvPicPr preferRelativeResize="0">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62600" y="1323975"/>
            <a:ext cx="3581400" cy="239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8" name="Picture 6"/>
          <p:cNvPicPr preferRelativeResize="0">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62600" y="1323975"/>
            <a:ext cx="3581400" cy="239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9" name="Picture 7"/>
          <p:cNvPicPr preferRelativeResize="0">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62600" y="1317625"/>
            <a:ext cx="3581400" cy="239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0" name="Picture 8"/>
          <p:cNvPicPr preferRelativeResize="0">
            <a:picLocks noChangeArrowheads="1"/>
          </p:cNvPicPr>
          <p:nvPr/>
        </p:nvPicPr>
        <p:blipFill>
          <a:blip r:embed="rId7" cstate="print">
            <a:extLst/>
          </a:blip>
          <a:srcRect/>
          <a:stretch>
            <a:fillRect/>
          </a:stretch>
        </p:blipFill>
        <p:spPr bwMode="auto">
          <a:xfrm>
            <a:off x="5029200" y="1200150"/>
            <a:ext cx="4114800" cy="2895599"/>
          </a:xfrm>
          <a:prstGeom prst="rect">
            <a:avLst/>
          </a:prstGeom>
          <a:ln>
            <a:noFill/>
          </a:ln>
          <a:effectLst>
            <a:softEdge rad="112500"/>
          </a:effectLst>
          <a:extLst/>
        </p:spPr>
      </p:pic>
      <p:sp>
        <p:nvSpPr>
          <p:cNvPr id="10" name="Title 5"/>
          <p:cNvSpPr>
            <a:spLocks noGrp="1"/>
          </p:cNvSpPr>
          <p:nvPr>
            <p:ph type="title"/>
          </p:nvPr>
        </p:nvSpPr>
        <p:spPr>
          <a:xfrm>
            <a:off x="457200" y="133350"/>
            <a:ext cx="7391400" cy="765175"/>
          </a:xfrm>
        </p:spPr>
        <p:txBody>
          <a:bodyPr/>
          <a:lstStyle/>
          <a:p>
            <a:pPr>
              <a:defRPr/>
            </a:pPr>
            <a:r>
              <a:rPr lang="en-US" altLang="en-US" dirty="0" smtClean="0">
                <a:solidFill>
                  <a:srgbClr val="186DD5"/>
                </a:solidFill>
                <a:effectLst>
                  <a:outerShdw blurRad="38100" dist="38100" dir="2700000" algn="tl">
                    <a:srgbClr val="C0C0C0"/>
                  </a:outerShdw>
                </a:effectLst>
              </a:rPr>
              <a:t>Quality Management System</a:t>
            </a:r>
            <a:endParaRPr lang="en-US" altLang="en-US" dirty="0" smtClean="0">
              <a:solidFill>
                <a:srgbClr val="186DD5"/>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3317"/>
                                        </p:tgtEl>
                                        <p:attrNameLst>
                                          <p:attrName>style.visibility</p:attrName>
                                        </p:attrNameLst>
                                      </p:cBhvr>
                                      <p:to>
                                        <p:strVal val="visible"/>
                                      </p:to>
                                    </p:set>
                                    <p:animEffect transition="in" filter="fade">
                                      <p:cBhvr>
                                        <p:cTn id="7" dur="7000"/>
                                        <p:tgtEl>
                                          <p:spTgt spid="13317"/>
                                        </p:tgtEl>
                                      </p:cBhvr>
                                    </p:animEffect>
                                  </p:childTnLst>
                                </p:cTn>
                              </p:par>
                            </p:childTnLst>
                          </p:cTn>
                        </p:par>
                        <p:par>
                          <p:cTn id="8" fill="hold" nodeType="afterGroup">
                            <p:stCondLst>
                              <p:cond delay="7000"/>
                            </p:stCondLst>
                            <p:childTnLst>
                              <p:par>
                                <p:cTn id="9" presetID="10" presetClass="entr" presetSubtype="0" fill="hold" nodeType="afterEffect">
                                  <p:stCondLst>
                                    <p:cond delay="0"/>
                                  </p:stCondLst>
                                  <p:childTnLst>
                                    <p:set>
                                      <p:cBhvr>
                                        <p:cTn id="10" dur="1" fill="hold">
                                          <p:stCondLst>
                                            <p:cond delay="0"/>
                                          </p:stCondLst>
                                        </p:cTn>
                                        <p:tgtEl>
                                          <p:spTgt spid="13318"/>
                                        </p:tgtEl>
                                        <p:attrNameLst>
                                          <p:attrName>style.visibility</p:attrName>
                                        </p:attrNameLst>
                                      </p:cBhvr>
                                      <p:to>
                                        <p:strVal val="visible"/>
                                      </p:to>
                                    </p:set>
                                    <p:animEffect transition="in" filter="fade">
                                      <p:cBhvr>
                                        <p:cTn id="11" dur="7000"/>
                                        <p:tgtEl>
                                          <p:spTgt spid="13318"/>
                                        </p:tgtEl>
                                      </p:cBhvr>
                                    </p:animEffect>
                                  </p:childTnLst>
                                </p:cTn>
                              </p:par>
                            </p:childTnLst>
                          </p:cTn>
                        </p:par>
                        <p:par>
                          <p:cTn id="12" fill="hold" nodeType="afterGroup">
                            <p:stCondLst>
                              <p:cond delay="14000"/>
                            </p:stCondLst>
                            <p:childTnLst>
                              <p:par>
                                <p:cTn id="13" presetID="10" presetClass="entr" presetSubtype="0" fill="hold" nodeType="afterEffect">
                                  <p:stCondLst>
                                    <p:cond delay="0"/>
                                  </p:stCondLst>
                                  <p:childTnLst>
                                    <p:set>
                                      <p:cBhvr>
                                        <p:cTn id="14" dur="1" fill="hold">
                                          <p:stCondLst>
                                            <p:cond delay="0"/>
                                          </p:stCondLst>
                                        </p:cTn>
                                        <p:tgtEl>
                                          <p:spTgt spid="13319"/>
                                        </p:tgtEl>
                                        <p:attrNameLst>
                                          <p:attrName>style.visibility</p:attrName>
                                        </p:attrNameLst>
                                      </p:cBhvr>
                                      <p:to>
                                        <p:strVal val="visible"/>
                                      </p:to>
                                    </p:set>
                                    <p:animEffect transition="in" filter="fade">
                                      <p:cBhvr>
                                        <p:cTn id="15" dur="7000"/>
                                        <p:tgtEl>
                                          <p:spTgt spid="133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266700" y="1004888"/>
            <a:ext cx="8915400" cy="3581400"/>
          </a:xfrm>
        </p:spPr>
        <p:txBody>
          <a:bodyPr>
            <a:noAutofit/>
          </a:bodyPr>
          <a:lstStyle/>
          <a:p>
            <a:pPr eaLnBrk="1" hangingPunct="1">
              <a:buFont typeface="Arial" panose="020B0604020202020204" pitchFamily="34" charset="0"/>
              <a:buBlip>
                <a:blip r:embed="rId3"/>
              </a:buBlip>
              <a:defRPr/>
            </a:pPr>
            <a:r>
              <a:rPr lang="en-US" altLang="en-US" sz="1600" b="1" dirty="0" smtClean="0">
                <a:solidFill>
                  <a:srgbClr val="17375E"/>
                </a:solidFill>
                <a:effectLst>
                  <a:outerShdw blurRad="38100" dist="38100" dir="2700000" algn="tl">
                    <a:srgbClr val="C0C0C0"/>
                  </a:outerShdw>
                </a:effectLst>
              </a:rPr>
              <a:t>1</a:t>
            </a:r>
            <a:r>
              <a:rPr lang="en-US" altLang="en-US" sz="1600" b="1" baseline="30000" dirty="0" smtClean="0">
                <a:solidFill>
                  <a:srgbClr val="17375E"/>
                </a:solidFill>
                <a:effectLst>
                  <a:outerShdw blurRad="38100" dist="38100" dir="2700000" algn="tl">
                    <a:srgbClr val="C0C0C0"/>
                  </a:outerShdw>
                </a:effectLst>
              </a:rPr>
              <a:t>st</a:t>
            </a:r>
            <a:r>
              <a:rPr lang="en-US" altLang="en-US" sz="1600" b="1" dirty="0" smtClean="0">
                <a:solidFill>
                  <a:srgbClr val="17375E"/>
                </a:solidFill>
                <a:effectLst>
                  <a:outerShdw blurRad="38100" dist="38100" dir="2700000" algn="tl">
                    <a:srgbClr val="C0C0C0"/>
                  </a:outerShdw>
                </a:effectLst>
              </a:rPr>
              <a:t> Class Operational License issued by the Romanian public services authority “</a:t>
            </a:r>
            <a:r>
              <a:rPr lang="ro-RO" altLang="en-US" sz="1600" b="1" dirty="0" smtClean="0">
                <a:solidFill>
                  <a:srgbClr val="17375E"/>
                </a:solidFill>
                <a:effectLst>
                  <a:outerShdw blurRad="38100" dist="38100" dir="2700000" algn="tl">
                    <a:srgbClr val="C0C0C0"/>
                  </a:outerShdw>
                </a:effectLst>
              </a:rPr>
              <a:t>Autoritatea Națională de Reglementare a Serviciilor Comunale din România</a:t>
            </a:r>
            <a:r>
              <a:rPr lang="en-US" altLang="en-US" sz="1600" b="1" dirty="0" smtClean="0">
                <a:solidFill>
                  <a:srgbClr val="17375E"/>
                </a:solidFill>
                <a:effectLst>
                  <a:outerShdw blurRad="38100" dist="38100" dir="2700000" algn="tl">
                    <a:srgbClr val="C0C0C0"/>
                  </a:outerShdw>
                </a:effectLst>
              </a:rPr>
              <a:t>”</a:t>
            </a:r>
            <a:r>
              <a:rPr lang="ro-RO" altLang="en-US" sz="1600" b="1" dirty="0" smtClean="0">
                <a:solidFill>
                  <a:srgbClr val="17375E"/>
                </a:solidFill>
                <a:effectLst>
                  <a:outerShdw blurRad="38100" dist="38100" dir="2700000" algn="tl">
                    <a:srgbClr val="C0C0C0"/>
                  </a:outerShdw>
                </a:effectLst>
              </a:rPr>
              <a:t> (ANRSC -  </a:t>
            </a:r>
            <a:r>
              <a:rPr lang="ro-RO" altLang="en-US" sz="1600" b="1" dirty="0" smtClean="0">
                <a:solidFill>
                  <a:srgbClr val="17375E"/>
                </a:solidFill>
                <a:effectLst>
                  <a:outerShdw blurRad="38100" dist="38100" dir="2700000" algn="tl">
                    <a:srgbClr val="C0C0C0"/>
                  </a:outerShdw>
                </a:effectLst>
                <a:hlinkClick r:id="rId4"/>
              </a:rPr>
              <a:t>www.anrsc.ro</a:t>
            </a:r>
            <a:r>
              <a:rPr lang="ro-RO" altLang="en-US" sz="1600" b="1" dirty="0" smtClean="0">
                <a:solidFill>
                  <a:srgbClr val="17375E"/>
                </a:solidFill>
                <a:effectLst>
                  <a:outerShdw blurRad="38100" dist="38100" dir="2700000" algn="tl">
                    <a:srgbClr val="C0C0C0"/>
                  </a:outerShdw>
                </a:effectLst>
              </a:rPr>
              <a:t>).</a:t>
            </a:r>
          </a:p>
          <a:p>
            <a:pPr eaLnBrk="1" hangingPunct="1">
              <a:buFont typeface="Arial" panose="020B0604020202020204" pitchFamily="34" charset="0"/>
              <a:buBlip>
                <a:blip r:embed="rId3"/>
              </a:buBlip>
              <a:defRPr/>
            </a:pPr>
            <a:endParaRPr lang="ro-RO" altLang="en-US" sz="1600" b="1" dirty="0" smtClean="0">
              <a:solidFill>
                <a:srgbClr val="17375E"/>
              </a:solidFill>
              <a:effectLst>
                <a:outerShdw blurRad="38100" dist="38100" dir="2700000" algn="tl">
                  <a:srgbClr val="C0C0C0"/>
                </a:outerShdw>
              </a:effectLst>
            </a:endParaRPr>
          </a:p>
          <a:p>
            <a:pPr eaLnBrk="1" hangingPunct="1">
              <a:buFont typeface="Arial" panose="020B0604020202020204" pitchFamily="34" charset="0"/>
              <a:buBlip>
                <a:blip r:embed="rId3"/>
              </a:buBlip>
              <a:defRPr/>
            </a:pPr>
            <a:r>
              <a:rPr lang="en-US" altLang="en-US" sz="1600" b="1" dirty="0" smtClean="0">
                <a:solidFill>
                  <a:srgbClr val="17375E"/>
                </a:solidFill>
                <a:effectLst>
                  <a:outerShdw blurRad="38100" dist="38100" dir="2700000" algn="tl">
                    <a:srgbClr val="C0C0C0"/>
                  </a:outerShdw>
                </a:effectLst>
              </a:rPr>
              <a:t>Wastewater Testing </a:t>
            </a:r>
            <a:r>
              <a:rPr lang="ro-RO" altLang="en-US" sz="1600" b="1" dirty="0" smtClean="0">
                <a:solidFill>
                  <a:srgbClr val="17375E"/>
                </a:solidFill>
                <a:effectLst>
                  <a:outerShdw blurRad="38100" dist="38100" dir="2700000" algn="tl">
                    <a:srgbClr val="C0C0C0"/>
                  </a:outerShdw>
                </a:effectLst>
              </a:rPr>
              <a:t>Laborator</a:t>
            </a:r>
            <a:r>
              <a:rPr lang="en-US" altLang="en-US" sz="1600" b="1" dirty="0" smtClean="0">
                <a:solidFill>
                  <a:srgbClr val="17375E"/>
                </a:solidFill>
                <a:effectLst>
                  <a:outerShdw blurRad="38100" dist="38100" dir="2700000" algn="tl">
                    <a:srgbClr val="C0C0C0"/>
                  </a:outerShdw>
                </a:effectLst>
              </a:rPr>
              <a:t>y accredited  by </a:t>
            </a:r>
            <a:r>
              <a:rPr lang="en-US" altLang="en-US" sz="1600" b="1" dirty="0">
                <a:solidFill>
                  <a:srgbClr val="17375E"/>
                </a:solidFill>
                <a:effectLst>
                  <a:outerShdw blurRad="38100" dist="38100" dir="2700000" algn="tl">
                    <a:srgbClr val="C0C0C0"/>
                  </a:outerShdw>
                </a:effectLst>
              </a:rPr>
              <a:t> </a:t>
            </a:r>
            <a:r>
              <a:rPr lang="ro-RO" altLang="en-US" sz="1600" b="1" dirty="0" smtClean="0">
                <a:solidFill>
                  <a:srgbClr val="17375E"/>
                </a:solidFill>
                <a:effectLst>
                  <a:outerShdw blurRad="38100" dist="38100" dir="2700000" algn="tl">
                    <a:srgbClr val="C0C0C0"/>
                  </a:outerShdw>
                </a:effectLst>
              </a:rPr>
              <a:t>RENAR </a:t>
            </a:r>
            <a:r>
              <a:rPr lang="en-US" altLang="en-US" sz="1600" b="1" dirty="0" smtClean="0">
                <a:solidFill>
                  <a:srgbClr val="17375E"/>
                </a:solidFill>
                <a:effectLst>
                  <a:outerShdw blurRad="38100" dist="38100" dir="2700000" algn="tl">
                    <a:srgbClr val="C0C0C0"/>
                  </a:outerShdw>
                </a:effectLst>
              </a:rPr>
              <a:t>Romania </a:t>
            </a:r>
            <a:r>
              <a:rPr lang="ro-RO" altLang="en-US" sz="1600" b="1" dirty="0" smtClean="0">
                <a:solidFill>
                  <a:srgbClr val="17375E"/>
                </a:solidFill>
                <a:effectLst>
                  <a:outerShdw blurRad="38100" dist="38100" dir="2700000" algn="tl">
                    <a:srgbClr val="C0C0C0"/>
                  </a:outerShdw>
                </a:effectLst>
              </a:rPr>
              <a:t>(</a:t>
            </a:r>
            <a:r>
              <a:rPr lang="ro-RO" altLang="en-US" sz="1600" b="1" dirty="0" smtClean="0">
                <a:solidFill>
                  <a:srgbClr val="17375E"/>
                </a:solidFill>
                <a:effectLst>
                  <a:outerShdw blurRad="38100" dist="38100" dir="2700000" algn="tl">
                    <a:srgbClr val="C0C0C0"/>
                  </a:outerShdw>
                </a:effectLst>
                <a:hlinkClick r:id="rId5"/>
              </a:rPr>
              <a:t>www.renar.ro</a:t>
            </a:r>
            <a:r>
              <a:rPr lang="ro-RO" altLang="en-US" sz="1600" b="1" dirty="0" smtClean="0">
                <a:solidFill>
                  <a:srgbClr val="17375E"/>
                </a:solidFill>
                <a:effectLst>
                  <a:outerShdw blurRad="38100" dist="38100" dir="2700000" algn="tl">
                    <a:srgbClr val="C0C0C0"/>
                  </a:outerShdw>
                </a:effectLst>
              </a:rPr>
              <a:t>)</a:t>
            </a:r>
          </a:p>
          <a:p>
            <a:pPr eaLnBrk="1" hangingPunct="1">
              <a:buFont typeface="Arial" panose="020B0604020202020204" pitchFamily="34" charset="0"/>
              <a:buBlip>
                <a:blip r:embed="rId3"/>
              </a:buBlip>
              <a:defRPr/>
            </a:pPr>
            <a:endParaRPr lang="ro-RO" altLang="en-US" sz="1600" b="1" dirty="0" smtClean="0">
              <a:solidFill>
                <a:srgbClr val="17375E"/>
              </a:solidFill>
              <a:effectLst>
                <a:outerShdw blurRad="38100" dist="38100" dir="2700000" algn="tl">
                  <a:srgbClr val="C0C0C0"/>
                </a:outerShdw>
              </a:effectLst>
            </a:endParaRPr>
          </a:p>
          <a:p>
            <a:pPr eaLnBrk="1" hangingPunct="1">
              <a:buFont typeface="Arial" panose="020B0604020202020204" pitchFamily="34" charset="0"/>
              <a:buBlip>
                <a:blip r:embed="rId3"/>
              </a:buBlip>
              <a:defRPr/>
            </a:pPr>
            <a:r>
              <a:rPr lang="en-US" altLang="en-US" sz="1600" b="1" dirty="0" smtClean="0">
                <a:solidFill>
                  <a:srgbClr val="17375E"/>
                </a:solidFill>
                <a:effectLst>
                  <a:outerShdw blurRad="38100" dist="38100" dir="2700000" algn="tl">
                    <a:srgbClr val="C0C0C0"/>
                  </a:outerShdw>
                </a:effectLst>
              </a:rPr>
              <a:t>Drinking Water Testing </a:t>
            </a:r>
            <a:r>
              <a:rPr lang="ro-RO" altLang="en-US" sz="1600" b="1" dirty="0">
                <a:solidFill>
                  <a:srgbClr val="17375E"/>
                </a:solidFill>
                <a:effectLst>
                  <a:outerShdw blurRad="38100" dist="38100" dir="2700000" algn="tl">
                    <a:srgbClr val="C0C0C0"/>
                  </a:outerShdw>
                </a:effectLst>
              </a:rPr>
              <a:t>Laborator</a:t>
            </a:r>
            <a:r>
              <a:rPr lang="en-US" altLang="en-US" sz="1600" b="1" dirty="0" smtClean="0">
                <a:solidFill>
                  <a:srgbClr val="17375E"/>
                </a:solidFill>
                <a:effectLst>
                  <a:outerShdw blurRad="38100" dist="38100" dir="2700000" algn="tl">
                    <a:srgbClr val="C0C0C0"/>
                  </a:outerShdw>
                </a:effectLst>
              </a:rPr>
              <a:t>y, </a:t>
            </a:r>
            <a:r>
              <a:rPr lang="ro-RO" altLang="en-US" sz="1600" b="1" dirty="0" smtClean="0">
                <a:solidFill>
                  <a:srgbClr val="17375E"/>
                </a:solidFill>
                <a:effectLst>
                  <a:outerShdw blurRad="38100" dist="38100" dir="2700000" algn="tl">
                    <a:srgbClr val="C0C0C0"/>
                  </a:outerShdw>
                </a:effectLst>
              </a:rPr>
              <a:t>certifi</a:t>
            </a:r>
            <a:r>
              <a:rPr lang="en-US" altLang="en-US" sz="1600" b="1" dirty="0" err="1" smtClean="0">
                <a:solidFill>
                  <a:srgbClr val="17375E"/>
                </a:solidFill>
                <a:effectLst>
                  <a:outerShdw blurRad="38100" dist="38100" dir="2700000" algn="tl">
                    <a:srgbClr val="C0C0C0"/>
                  </a:outerShdw>
                </a:effectLst>
              </a:rPr>
              <a:t>ed</a:t>
            </a:r>
            <a:r>
              <a:rPr lang="en-US" altLang="en-US" sz="1600" b="1" dirty="0" smtClean="0">
                <a:solidFill>
                  <a:srgbClr val="17375E"/>
                </a:solidFill>
                <a:effectLst>
                  <a:outerShdw blurRad="38100" dist="38100" dir="2700000" algn="tl">
                    <a:srgbClr val="C0C0C0"/>
                  </a:outerShdw>
                </a:effectLst>
              </a:rPr>
              <a:t> by the Ministry of Health of </a:t>
            </a:r>
            <a:r>
              <a:rPr lang="ro-RO" altLang="en-US" sz="1600" b="1" dirty="0" smtClean="0">
                <a:solidFill>
                  <a:srgbClr val="17375E"/>
                </a:solidFill>
                <a:effectLst>
                  <a:outerShdw blurRad="38100" dist="38100" dir="2700000" algn="tl">
                    <a:srgbClr val="C0C0C0"/>
                  </a:outerShdw>
                </a:effectLst>
              </a:rPr>
              <a:t>Rom</a:t>
            </a:r>
            <a:r>
              <a:rPr lang="en-US" altLang="en-US" sz="1600" b="1" dirty="0" smtClean="0">
                <a:solidFill>
                  <a:srgbClr val="17375E"/>
                </a:solidFill>
                <a:effectLst>
                  <a:outerShdw blurRad="38100" dist="38100" dir="2700000" algn="tl">
                    <a:srgbClr val="C0C0C0"/>
                  </a:outerShdw>
                </a:effectLst>
              </a:rPr>
              <a:t>a</a:t>
            </a:r>
            <a:r>
              <a:rPr lang="ro-RO" altLang="en-US" sz="1600" b="1" dirty="0" smtClean="0">
                <a:solidFill>
                  <a:srgbClr val="17375E"/>
                </a:solidFill>
                <a:effectLst>
                  <a:outerShdw blurRad="38100" dist="38100" dir="2700000" algn="tl">
                    <a:srgbClr val="C0C0C0"/>
                  </a:outerShdw>
                </a:effectLst>
              </a:rPr>
              <a:t>nia (</a:t>
            </a:r>
            <a:r>
              <a:rPr lang="ro-RO" altLang="en-US" sz="1600" b="1" dirty="0" smtClean="0">
                <a:solidFill>
                  <a:srgbClr val="17375E"/>
                </a:solidFill>
                <a:effectLst>
                  <a:outerShdw blurRad="38100" dist="38100" dir="2700000" algn="tl">
                    <a:srgbClr val="C0C0C0"/>
                  </a:outerShdw>
                </a:effectLst>
                <a:hlinkClick r:id="rId6"/>
              </a:rPr>
              <a:t>www.ms.ro</a:t>
            </a:r>
            <a:r>
              <a:rPr lang="ro-RO" altLang="en-US" sz="1600" b="1" dirty="0" smtClean="0">
                <a:solidFill>
                  <a:srgbClr val="17375E"/>
                </a:solidFill>
                <a:effectLst>
                  <a:outerShdw blurRad="38100" dist="38100" dir="2700000" algn="tl">
                    <a:srgbClr val="C0C0C0"/>
                  </a:outerShdw>
                </a:effectLst>
              </a:rPr>
              <a:t>), </a:t>
            </a:r>
            <a:r>
              <a:rPr lang="en-US" altLang="en-US" sz="1600" b="1" dirty="0" smtClean="0">
                <a:solidFill>
                  <a:srgbClr val="17375E"/>
                </a:solidFill>
                <a:effectLst>
                  <a:outerShdw blurRad="38100" dist="38100" dir="2700000" algn="tl">
                    <a:srgbClr val="C0C0C0"/>
                  </a:outerShdw>
                </a:effectLst>
              </a:rPr>
              <a:t>regarding the monitoring of drinking water. </a:t>
            </a:r>
            <a:endParaRPr lang="ro-RO" altLang="en-US" sz="1600" b="1" dirty="0" smtClean="0">
              <a:solidFill>
                <a:srgbClr val="17375E"/>
              </a:solidFill>
              <a:effectLst>
                <a:outerShdw blurRad="38100" dist="38100" dir="2700000" algn="tl">
                  <a:srgbClr val="C0C0C0"/>
                </a:outerShdw>
              </a:effectLst>
            </a:endParaRPr>
          </a:p>
          <a:p>
            <a:pPr marL="0" indent="0" eaLnBrk="1" hangingPunct="1">
              <a:buFont typeface="Arial" panose="020B0604020202020204" pitchFamily="34" charset="0"/>
              <a:buNone/>
              <a:defRPr/>
            </a:pPr>
            <a:endParaRPr lang="ro-RO" altLang="en-US" sz="1600" b="1" dirty="0" smtClean="0">
              <a:solidFill>
                <a:srgbClr val="17375E"/>
              </a:solidFill>
              <a:effectLst>
                <a:outerShdw blurRad="38100" dist="38100" dir="2700000" algn="tl">
                  <a:srgbClr val="C0C0C0"/>
                </a:outerShdw>
              </a:effectLst>
            </a:endParaRPr>
          </a:p>
          <a:p>
            <a:pPr eaLnBrk="1" hangingPunct="1">
              <a:buFont typeface="Arial" panose="020B0604020202020204" pitchFamily="34" charset="0"/>
              <a:buBlip>
                <a:blip r:embed="rId3"/>
              </a:buBlip>
              <a:defRPr/>
            </a:pPr>
            <a:r>
              <a:rPr lang="en-US" altLang="en-US" sz="1600" b="1" dirty="0" smtClean="0">
                <a:solidFill>
                  <a:srgbClr val="17375E"/>
                </a:solidFill>
                <a:effectLst>
                  <a:outerShdw blurRad="38100" dist="38100" dir="2700000" algn="tl">
                    <a:srgbClr val="C0C0C0"/>
                  </a:outerShdw>
                </a:effectLst>
              </a:rPr>
              <a:t>Metrological </a:t>
            </a:r>
            <a:r>
              <a:rPr lang="ro-RO" altLang="en-US" sz="1600" b="1" dirty="0" smtClean="0">
                <a:solidFill>
                  <a:srgbClr val="17375E"/>
                </a:solidFill>
                <a:effectLst>
                  <a:outerShdw blurRad="38100" dist="38100" dir="2700000" algn="tl">
                    <a:srgbClr val="C0C0C0"/>
                  </a:outerShdw>
                </a:effectLst>
              </a:rPr>
              <a:t>Laborator</a:t>
            </a:r>
            <a:r>
              <a:rPr lang="en-US" altLang="en-US" sz="1600" b="1" dirty="0" smtClean="0">
                <a:solidFill>
                  <a:srgbClr val="17375E"/>
                </a:solidFill>
                <a:effectLst>
                  <a:outerShdw blurRad="38100" dist="38100" dir="2700000" algn="tl">
                    <a:srgbClr val="C0C0C0"/>
                  </a:outerShdw>
                </a:effectLst>
              </a:rPr>
              <a:t>y - </a:t>
            </a:r>
            <a:r>
              <a:rPr lang="ro-RO" altLang="en-US" sz="1600" b="1" dirty="0" smtClean="0">
                <a:solidFill>
                  <a:srgbClr val="17375E"/>
                </a:solidFill>
                <a:effectLst>
                  <a:outerShdw blurRad="38100" dist="38100" dir="2700000" algn="tl">
                    <a:srgbClr val="C0C0C0"/>
                  </a:outerShdw>
                </a:effectLst>
              </a:rPr>
              <a:t> </a:t>
            </a:r>
            <a:r>
              <a:rPr lang="en-US" altLang="en-US" sz="1600" b="1" dirty="0" smtClean="0">
                <a:solidFill>
                  <a:srgbClr val="17375E"/>
                </a:solidFill>
                <a:effectLst>
                  <a:outerShdw blurRad="38100" dist="38100" dir="2700000" algn="tl">
                    <a:srgbClr val="C0C0C0"/>
                  </a:outerShdw>
                </a:effectLst>
              </a:rPr>
              <a:t>Authorized by the </a:t>
            </a:r>
            <a:r>
              <a:rPr lang="en-US" altLang="en-US" sz="1600" b="1" dirty="0">
                <a:solidFill>
                  <a:srgbClr val="17375E"/>
                </a:solidFill>
                <a:effectLst>
                  <a:outerShdw blurRad="38100" dist="38100" dir="2700000" algn="tl">
                    <a:srgbClr val="C0C0C0"/>
                  </a:outerShdw>
                </a:effectLst>
              </a:rPr>
              <a:t>R</a:t>
            </a:r>
            <a:r>
              <a:rPr lang="en-US" altLang="en-US" sz="1600" b="1" dirty="0" smtClean="0">
                <a:solidFill>
                  <a:srgbClr val="17375E"/>
                </a:solidFill>
                <a:effectLst>
                  <a:outerShdw blurRad="38100" dist="38100" dir="2700000" algn="tl">
                    <a:srgbClr val="C0C0C0"/>
                  </a:outerShdw>
                </a:effectLst>
              </a:rPr>
              <a:t>omanian metrology authority “</a:t>
            </a:r>
            <a:r>
              <a:rPr lang="ro-RO" altLang="en-US" sz="1600" b="1" dirty="0" smtClean="0">
                <a:solidFill>
                  <a:srgbClr val="17375E"/>
                </a:solidFill>
                <a:effectLst>
                  <a:outerShdw blurRad="38100" dist="38100" dir="2700000" algn="tl">
                    <a:srgbClr val="C0C0C0"/>
                  </a:outerShdw>
                </a:effectLst>
              </a:rPr>
              <a:t>Biroul Român de Metrologie Legală din România</a:t>
            </a:r>
            <a:r>
              <a:rPr lang="en-US" altLang="en-US" sz="1600" b="1" dirty="0" smtClean="0">
                <a:solidFill>
                  <a:srgbClr val="17375E"/>
                </a:solidFill>
                <a:effectLst>
                  <a:outerShdw blurRad="38100" dist="38100" dir="2700000" algn="tl">
                    <a:srgbClr val="C0C0C0"/>
                  </a:outerShdw>
                </a:effectLst>
              </a:rPr>
              <a:t>”</a:t>
            </a:r>
            <a:r>
              <a:rPr lang="ro-RO" altLang="en-US" sz="1600" b="1" dirty="0" smtClean="0">
                <a:solidFill>
                  <a:srgbClr val="17375E"/>
                </a:solidFill>
                <a:effectLst>
                  <a:outerShdw blurRad="38100" dist="38100" dir="2700000" algn="tl">
                    <a:srgbClr val="C0C0C0"/>
                  </a:outerShdw>
                </a:effectLst>
              </a:rPr>
              <a:t> (</a:t>
            </a:r>
            <a:r>
              <a:rPr lang="ro-RO" altLang="en-US" sz="1600" b="1" dirty="0" smtClean="0">
                <a:solidFill>
                  <a:srgbClr val="17375E"/>
                </a:solidFill>
                <a:effectLst>
                  <a:outerShdw blurRad="38100" dist="38100" dir="2700000" algn="tl">
                    <a:srgbClr val="C0C0C0"/>
                  </a:outerShdw>
                </a:effectLst>
                <a:hlinkClick r:id="rId7"/>
              </a:rPr>
              <a:t>www.brml.ro</a:t>
            </a:r>
            <a:r>
              <a:rPr lang="ro-RO" altLang="en-US" sz="1600" b="1" dirty="0" smtClean="0">
                <a:solidFill>
                  <a:srgbClr val="17375E"/>
                </a:solidFill>
                <a:effectLst>
                  <a:outerShdw blurRad="38100" dist="38100" dir="2700000" algn="tl">
                    <a:srgbClr val="C0C0C0"/>
                  </a:outerShdw>
                </a:effectLst>
              </a:rPr>
              <a:t>)</a:t>
            </a:r>
            <a:r>
              <a:rPr lang="en-US" altLang="en-US" sz="1600" b="1" dirty="0" smtClean="0">
                <a:solidFill>
                  <a:srgbClr val="17375E"/>
                </a:solidFill>
                <a:effectLst>
                  <a:outerShdw blurRad="38100" dist="38100" dir="2700000" algn="tl">
                    <a:srgbClr val="C0C0C0"/>
                  </a:outerShdw>
                </a:effectLst>
              </a:rPr>
              <a:t> – regarding metrological verifications.</a:t>
            </a:r>
            <a:endParaRPr lang="ro-RO" altLang="en-US" sz="1600" b="1" dirty="0" smtClean="0">
              <a:solidFill>
                <a:srgbClr val="17375E"/>
              </a:solidFill>
              <a:effectLst>
                <a:outerShdw blurRad="38100" dist="38100" dir="2700000" algn="tl">
                  <a:srgbClr val="C0C0C0"/>
                </a:outerShdw>
              </a:effectLst>
            </a:endParaRPr>
          </a:p>
          <a:p>
            <a:pPr marL="0" indent="0" eaLnBrk="1" hangingPunct="1">
              <a:buFont typeface="Arial" panose="020B0604020202020204" pitchFamily="34" charset="0"/>
              <a:buNone/>
              <a:defRPr/>
            </a:pPr>
            <a:endParaRPr lang="ro-RO" altLang="en-US" sz="1600" b="1" dirty="0" smtClean="0">
              <a:solidFill>
                <a:srgbClr val="17375E"/>
              </a:solidFill>
              <a:effectLst>
                <a:outerShdw blurRad="38100" dist="38100" dir="2700000" algn="tl">
                  <a:srgbClr val="C0C0C0"/>
                </a:outerShdw>
              </a:effectLst>
            </a:endParaRPr>
          </a:p>
          <a:p>
            <a:pPr eaLnBrk="1" hangingPunct="1">
              <a:buFont typeface="Arial" panose="020B0604020202020204" pitchFamily="34" charset="0"/>
              <a:buBlip>
                <a:blip r:embed="rId3"/>
              </a:buBlip>
              <a:defRPr/>
            </a:pPr>
            <a:r>
              <a:rPr lang="en-US" altLang="en-US" sz="1600" b="1" dirty="0" smtClean="0">
                <a:solidFill>
                  <a:srgbClr val="17375E"/>
                </a:solidFill>
                <a:effectLst>
                  <a:outerShdw blurRad="38100" dist="38100" dir="2700000" algn="tl">
                    <a:srgbClr val="C0C0C0"/>
                  </a:outerShdw>
                </a:effectLst>
              </a:rPr>
              <a:t>Regarding the preparing of studies in the domain of water management, </a:t>
            </a:r>
            <a:r>
              <a:rPr lang="en-US" altLang="en-US" sz="1600" b="1" dirty="0" err="1" smtClean="0">
                <a:solidFill>
                  <a:srgbClr val="17375E"/>
                </a:solidFill>
                <a:effectLst>
                  <a:outerShdw blurRad="38100" dist="38100" dir="2700000" algn="tl">
                    <a:srgbClr val="C0C0C0"/>
                  </a:outerShdw>
                </a:effectLst>
              </a:rPr>
              <a:t>ApaVital</a:t>
            </a:r>
            <a:r>
              <a:rPr lang="en-US" altLang="en-US" sz="1600" b="1" dirty="0" smtClean="0">
                <a:solidFill>
                  <a:srgbClr val="17375E"/>
                </a:solidFill>
                <a:effectLst>
                  <a:outerShdw blurRad="38100" dist="38100" dir="2700000" algn="tl">
                    <a:srgbClr val="C0C0C0"/>
                  </a:outerShdw>
                </a:effectLst>
              </a:rPr>
              <a:t> is certified by the Romanian Ministry of Environment and Climate Changes </a:t>
            </a:r>
            <a:r>
              <a:rPr lang="ro-RO" altLang="en-US" sz="1600" b="1" dirty="0" smtClean="0">
                <a:solidFill>
                  <a:srgbClr val="17375E"/>
                </a:solidFill>
                <a:effectLst>
                  <a:outerShdw blurRad="38100" dist="38100" dir="2700000" algn="tl">
                    <a:srgbClr val="C0C0C0"/>
                  </a:outerShdw>
                </a:effectLst>
              </a:rPr>
              <a:t>(</a:t>
            </a:r>
            <a:r>
              <a:rPr lang="ro-RO" altLang="en-US" sz="1600" b="1" dirty="0" smtClean="0">
                <a:solidFill>
                  <a:srgbClr val="17375E"/>
                </a:solidFill>
                <a:effectLst>
                  <a:outerShdw blurRad="38100" dist="38100" dir="2700000" algn="tl">
                    <a:srgbClr val="C0C0C0"/>
                  </a:outerShdw>
                </a:effectLst>
                <a:hlinkClick r:id="rId8"/>
              </a:rPr>
              <a:t>www.mmediu.ro</a:t>
            </a:r>
            <a:r>
              <a:rPr lang="ro-RO" altLang="en-US" sz="1600" b="1" dirty="0" smtClean="0">
                <a:solidFill>
                  <a:srgbClr val="17375E"/>
                </a:solidFill>
                <a:effectLst>
                  <a:outerShdw blurRad="38100" dist="38100" dir="2700000" algn="tl">
                    <a:srgbClr val="C0C0C0"/>
                  </a:outerShdw>
                </a:effectLst>
              </a:rPr>
              <a:t>).</a:t>
            </a:r>
          </a:p>
          <a:p>
            <a:pPr marL="0" indent="0" eaLnBrk="1" hangingPunct="1">
              <a:buFont typeface="Arial" panose="020B0604020202020204" pitchFamily="34" charset="0"/>
              <a:buNone/>
              <a:defRPr/>
            </a:pPr>
            <a:endParaRPr lang="ro-RO" altLang="en-US" sz="1600" b="1" dirty="0" smtClean="0">
              <a:solidFill>
                <a:srgbClr val="17375E"/>
              </a:solidFill>
              <a:effectLst>
                <a:outerShdw blurRad="38100" dist="38100" dir="2700000" algn="tl">
                  <a:srgbClr val="C0C0C0"/>
                </a:outerShdw>
              </a:effectLst>
            </a:endParaRPr>
          </a:p>
          <a:p>
            <a:pPr eaLnBrk="1" hangingPunct="1">
              <a:buFont typeface="Arial" panose="020B0604020202020204" pitchFamily="34" charset="0"/>
              <a:buBlip>
                <a:blip r:embed="rId3"/>
              </a:buBlip>
              <a:defRPr/>
            </a:pPr>
            <a:endParaRPr lang="ro-RO" altLang="en-US" sz="1600" b="1" dirty="0" smtClean="0">
              <a:solidFill>
                <a:srgbClr val="17375E"/>
              </a:solidFill>
              <a:effectLst>
                <a:outerShdw blurRad="38100" dist="38100" dir="2700000" algn="tl">
                  <a:srgbClr val="C0C0C0"/>
                </a:outerShdw>
              </a:effectLst>
            </a:endParaRPr>
          </a:p>
          <a:p>
            <a:pPr marL="342900" lvl="1" indent="-342900" eaLnBrk="1" hangingPunct="1">
              <a:buFont typeface="Arial" panose="020B0604020202020204" pitchFamily="34" charset="0"/>
              <a:buNone/>
              <a:defRPr/>
            </a:pPr>
            <a:endParaRPr lang="ro-RO" altLang="en-US" sz="1600" b="1" dirty="0" smtClean="0">
              <a:solidFill>
                <a:schemeClr val="tx1"/>
              </a:solidFill>
              <a:effectLst>
                <a:outerShdw blurRad="38100" dist="38100" dir="2700000" algn="tl">
                  <a:srgbClr val="C0C0C0"/>
                </a:outerShdw>
              </a:effectLst>
            </a:endParaRPr>
          </a:p>
          <a:p>
            <a:pPr marL="342900" lvl="1" indent="-342900" eaLnBrk="1" hangingPunct="1">
              <a:buFont typeface="Arial" panose="020B0604020202020204" pitchFamily="34" charset="0"/>
              <a:buNone/>
              <a:defRPr/>
            </a:pPr>
            <a:r>
              <a:rPr lang="ro-RO" altLang="en-US" sz="1600" b="1" dirty="0" smtClean="0">
                <a:solidFill>
                  <a:schemeClr val="tx1"/>
                </a:solidFill>
                <a:effectLst>
                  <a:outerShdw blurRad="38100" dist="38100" dir="2700000" algn="tl">
                    <a:srgbClr val="C0C0C0"/>
                  </a:outerShdw>
                </a:effectLst>
              </a:rPr>
              <a:t>	</a:t>
            </a:r>
          </a:p>
          <a:p>
            <a:pPr eaLnBrk="1" hangingPunct="1">
              <a:buFont typeface="Arial" panose="020B0604020202020204" pitchFamily="34" charset="0"/>
              <a:buNone/>
              <a:defRPr/>
            </a:pPr>
            <a:r>
              <a:rPr lang="ro-RO" altLang="en-US" sz="1600" b="1" dirty="0" smtClean="0">
                <a:solidFill>
                  <a:srgbClr val="177ED9"/>
                </a:solidFill>
                <a:effectLst>
                  <a:outerShdw blurRad="38100" dist="38100" dir="2700000" algn="tl">
                    <a:srgbClr val="C0C0C0"/>
                  </a:outerShdw>
                </a:effectLst>
              </a:rPr>
              <a:t>		</a:t>
            </a:r>
            <a:endParaRPr lang="ro-RO" altLang="en-US" sz="1600" dirty="0" smtClean="0"/>
          </a:p>
        </p:txBody>
      </p:sp>
      <p:sp>
        <p:nvSpPr>
          <p:cNvPr id="35843" name="Slide Number Placeholder 3"/>
          <p:cNvSpPr>
            <a:spLocks noGrp="1"/>
          </p:cNvSpPr>
          <p:nvPr>
            <p:ph type="sldNum"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fld id="{EF11F0CE-26C6-4D67-965C-15C54274F36F}" type="slidenum">
              <a:rPr lang="en-US" altLang="en-US">
                <a:solidFill>
                  <a:srgbClr val="898989"/>
                </a:solidFill>
              </a:rPr>
              <a:pPr eaLnBrk="1" hangingPunct="1"/>
              <a:t>21</a:t>
            </a:fld>
            <a:endParaRPr lang="en-US" altLang="en-US">
              <a:solidFill>
                <a:srgbClr val="898989"/>
              </a:solidFill>
            </a:endParaRPr>
          </a:p>
        </p:txBody>
      </p:sp>
      <p:sp>
        <p:nvSpPr>
          <p:cNvPr id="6" name="Title 5"/>
          <p:cNvSpPr>
            <a:spLocks noGrp="1"/>
          </p:cNvSpPr>
          <p:nvPr>
            <p:ph type="title"/>
          </p:nvPr>
        </p:nvSpPr>
        <p:spPr>
          <a:xfrm>
            <a:off x="457200" y="133350"/>
            <a:ext cx="7391400" cy="765175"/>
          </a:xfrm>
        </p:spPr>
        <p:txBody>
          <a:bodyPr/>
          <a:lstStyle/>
          <a:p>
            <a:pPr>
              <a:defRPr/>
            </a:pPr>
            <a:r>
              <a:rPr lang="en-US" altLang="en-US" dirty="0">
                <a:solidFill>
                  <a:srgbClr val="186DD5"/>
                </a:solidFill>
                <a:effectLst>
                  <a:outerShdw blurRad="38100" dist="38100" dir="2700000" algn="tl">
                    <a:srgbClr val="C0C0C0"/>
                  </a:outerShdw>
                </a:effectLst>
              </a:rPr>
              <a:t>Quality </a:t>
            </a:r>
            <a:r>
              <a:rPr lang="en-US" altLang="en-US" dirty="0" smtClean="0">
                <a:solidFill>
                  <a:srgbClr val="186DD5"/>
                </a:solidFill>
                <a:effectLst>
                  <a:outerShdw blurRad="38100" dist="38100" dir="2700000" algn="tl">
                    <a:srgbClr val="C0C0C0"/>
                  </a:outerShdw>
                </a:effectLst>
              </a:rPr>
              <a:t>Management System</a:t>
            </a:r>
            <a:endParaRPr lang="en-US" altLang="en-US" dirty="0" smtClean="0">
              <a:solidFill>
                <a:srgbClr val="186DD5"/>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440766">
            <a:off x="2971800" y="3714750"/>
            <a:ext cx="190500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3" name="Picture 6"/>
          <p:cNvPicPr>
            <a:picLocks noChangeAspect="1" noChangeArrowheads="1"/>
          </p:cNvPicPr>
          <p:nvPr/>
        </p:nvPicPr>
        <p:blipFill>
          <a:blip r:embed="rId4" cstate="print">
            <a:extLst/>
          </a:blip>
          <a:srcRect/>
          <a:stretch>
            <a:fillRect/>
          </a:stretch>
        </p:blipFill>
        <p:spPr bwMode="auto">
          <a:xfrm>
            <a:off x="457200" y="742950"/>
            <a:ext cx="3208421" cy="2286000"/>
          </a:xfrm>
          <a:prstGeom prst="rect">
            <a:avLst/>
          </a:prstGeom>
          <a:ln>
            <a:noFill/>
          </a:ln>
          <a:effectLst>
            <a:softEdge rad="112500"/>
          </a:effectLst>
          <a:extLst/>
        </p:spPr>
      </p:pic>
      <p:sp>
        <p:nvSpPr>
          <p:cNvPr id="36868" name="Slide Number Placeholder 3"/>
          <p:cNvSpPr>
            <a:spLocks noGrp="1"/>
          </p:cNvSpPr>
          <p:nvPr>
            <p:ph type="sldNum"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fld id="{38123748-780A-4626-AE84-57DAF42CFF09}" type="slidenum">
              <a:rPr lang="en-US" altLang="en-US">
                <a:solidFill>
                  <a:srgbClr val="898989"/>
                </a:solidFill>
              </a:rPr>
              <a:pPr eaLnBrk="1" hangingPunct="1"/>
              <a:t>22</a:t>
            </a:fld>
            <a:endParaRPr lang="en-US" altLang="en-US">
              <a:solidFill>
                <a:srgbClr val="898989"/>
              </a:solidFill>
            </a:endParaRPr>
          </a:p>
        </p:txBody>
      </p:sp>
      <p:graphicFrame>
        <p:nvGraphicFramePr>
          <p:cNvPr id="5" name="Nomogramă 4"/>
          <p:cNvGraphicFramePr/>
          <p:nvPr>
            <p:extLst>
              <p:ext uri="{D42A27DB-BD31-4B8C-83A1-F6EECF244321}">
                <p14:modId xmlns:p14="http://schemas.microsoft.com/office/powerpoint/2010/main" val="2396803308"/>
              </p:ext>
            </p:extLst>
          </p:nvPr>
        </p:nvGraphicFramePr>
        <p:xfrm>
          <a:off x="3962400" y="819150"/>
          <a:ext cx="5181600" cy="4191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6" name="Nomogramă 5"/>
          <p:cNvGraphicFramePr/>
          <p:nvPr>
            <p:extLst>
              <p:ext uri="{D42A27DB-BD31-4B8C-83A1-F6EECF244321}">
                <p14:modId xmlns:p14="http://schemas.microsoft.com/office/powerpoint/2010/main" val="264707998"/>
              </p:ext>
            </p:extLst>
          </p:nvPr>
        </p:nvGraphicFramePr>
        <p:xfrm>
          <a:off x="0" y="1733550"/>
          <a:ext cx="4495800" cy="3886200"/>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
        <p:nvSpPr>
          <p:cNvPr id="9" name="Title 5"/>
          <p:cNvSpPr>
            <a:spLocks noGrp="1"/>
          </p:cNvSpPr>
          <p:nvPr>
            <p:ph type="title"/>
          </p:nvPr>
        </p:nvSpPr>
        <p:spPr>
          <a:xfrm>
            <a:off x="457200" y="133350"/>
            <a:ext cx="7391400" cy="765175"/>
          </a:xfrm>
        </p:spPr>
        <p:txBody>
          <a:bodyPr/>
          <a:lstStyle/>
          <a:p>
            <a:pPr>
              <a:defRPr/>
            </a:pPr>
            <a:r>
              <a:rPr lang="en-US" altLang="en-US" dirty="0" smtClean="0">
                <a:solidFill>
                  <a:srgbClr val="186DD5"/>
                </a:solidFill>
                <a:effectLst>
                  <a:outerShdw blurRad="38100" dist="38100" dir="2700000" algn="tl">
                    <a:srgbClr val="C0C0C0"/>
                  </a:outerShdw>
                </a:effectLst>
              </a:rPr>
              <a:t>Public Relations</a:t>
            </a:r>
            <a:endParaRPr lang="en-US" altLang="en-US" dirty="0" smtClean="0">
              <a:solidFill>
                <a:srgbClr val="186DD5"/>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304800" y="1123950"/>
            <a:ext cx="8382000" cy="3657600"/>
          </a:xfrm>
        </p:spPr>
        <p:txBody>
          <a:bodyPr>
            <a:normAutofit/>
          </a:bodyPr>
          <a:lstStyle/>
          <a:p>
            <a:pPr algn="just" eaLnBrk="1" hangingPunct="1">
              <a:lnSpc>
                <a:spcPct val="70000"/>
              </a:lnSpc>
              <a:buFont typeface="Arial" panose="020B0604020202020204" pitchFamily="34" charset="0"/>
              <a:buBlip>
                <a:blip r:embed="rId3"/>
              </a:buBlip>
              <a:defRPr/>
            </a:pPr>
            <a:r>
              <a:rPr lang="en-US" altLang="en-US" sz="2400" b="1" dirty="0" smtClean="0">
                <a:solidFill>
                  <a:srgbClr val="17375E"/>
                </a:solidFill>
              </a:rPr>
              <a:t>PERMITS </a:t>
            </a:r>
            <a:r>
              <a:rPr lang="en-US" altLang="en-US" sz="1800" dirty="0" smtClean="0">
                <a:solidFill>
                  <a:srgbClr val="17375E"/>
                </a:solidFill>
              </a:rPr>
              <a:t> - </a:t>
            </a:r>
            <a:r>
              <a:rPr lang="en-US" altLang="en-US" sz="1800" dirty="0">
                <a:solidFill>
                  <a:srgbClr val="186DD5"/>
                </a:solidFill>
              </a:rPr>
              <a:t> </a:t>
            </a:r>
            <a:r>
              <a:rPr lang="fr-FR" altLang="en-US" sz="1800" dirty="0" smtClean="0">
                <a:solidFill>
                  <a:srgbClr val="186DD5"/>
                </a:solidFill>
              </a:rPr>
              <a:t>As regards the </a:t>
            </a:r>
            <a:r>
              <a:rPr lang="fr-FR" altLang="en-US" sz="1800" dirty="0" err="1" smtClean="0">
                <a:solidFill>
                  <a:srgbClr val="186DD5"/>
                </a:solidFill>
              </a:rPr>
              <a:t>permits</a:t>
            </a:r>
            <a:r>
              <a:rPr lang="fr-FR" altLang="en-US" sz="1800" dirty="0" smtClean="0">
                <a:solidFill>
                  <a:srgbClr val="186DD5"/>
                </a:solidFill>
              </a:rPr>
              <a:t> and designs for new water and </a:t>
            </a:r>
            <a:r>
              <a:rPr lang="fr-FR" altLang="en-US" sz="1800" dirty="0" err="1" smtClean="0">
                <a:solidFill>
                  <a:srgbClr val="186DD5"/>
                </a:solidFill>
              </a:rPr>
              <a:t>sewer</a:t>
            </a:r>
            <a:r>
              <a:rPr lang="fr-FR" altLang="en-US" sz="1800" dirty="0" smtClean="0">
                <a:solidFill>
                  <a:srgbClr val="186DD5"/>
                </a:solidFill>
              </a:rPr>
              <a:t> connections, new </a:t>
            </a:r>
            <a:r>
              <a:rPr lang="fr-FR" altLang="en-US" sz="1800" dirty="0" err="1" smtClean="0">
                <a:solidFill>
                  <a:srgbClr val="186DD5"/>
                </a:solidFill>
              </a:rPr>
              <a:t>technical</a:t>
            </a:r>
            <a:r>
              <a:rPr lang="fr-FR" altLang="en-US" sz="1800" dirty="0" smtClean="0">
                <a:solidFill>
                  <a:srgbClr val="186DD5"/>
                </a:solidFill>
              </a:rPr>
              <a:t> solutions have been </a:t>
            </a:r>
            <a:r>
              <a:rPr lang="fr-FR" altLang="en-US" sz="1800" dirty="0" err="1" smtClean="0">
                <a:solidFill>
                  <a:srgbClr val="186DD5"/>
                </a:solidFill>
              </a:rPr>
              <a:t>adopted</a:t>
            </a:r>
            <a:r>
              <a:rPr lang="fr-FR" altLang="en-US" sz="1800" dirty="0" smtClean="0">
                <a:solidFill>
                  <a:srgbClr val="186DD5"/>
                </a:solidFill>
              </a:rPr>
              <a:t>, solutions </a:t>
            </a:r>
            <a:r>
              <a:rPr lang="fr-FR" altLang="en-US" sz="1800" dirty="0" err="1" smtClean="0">
                <a:solidFill>
                  <a:srgbClr val="186DD5"/>
                </a:solidFill>
              </a:rPr>
              <a:t>that</a:t>
            </a:r>
            <a:r>
              <a:rPr lang="fr-FR" altLang="en-US" sz="1800" dirty="0" smtClean="0">
                <a:solidFill>
                  <a:srgbClr val="186DD5"/>
                </a:solidFill>
              </a:rPr>
              <a:t> are </a:t>
            </a:r>
            <a:r>
              <a:rPr lang="fr-FR" altLang="en-US" sz="1800" dirty="0" err="1" smtClean="0">
                <a:solidFill>
                  <a:srgbClr val="186DD5"/>
                </a:solidFill>
              </a:rPr>
              <a:t>optimizing</a:t>
            </a:r>
            <a:r>
              <a:rPr lang="fr-FR" altLang="en-US" sz="1800" dirty="0" smtClean="0">
                <a:solidFill>
                  <a:srgbClr val="186DD5"/>
                </a:solidFill>
              </a:rPr>
              <a:t> the </a:t>
            </a:r>
            <a:r>
              <a:rPr lang="fr-FR" altLang="en-US" sz="1800" dirty="0" err="1" smtClean="0">
                <a:solidFill>
                  <a:srgbClr val="186DD5"/>
                </a:solidFill>
              </a:rPr>
              <a:t>costs</a:t>
            </a:r>
            <a:r>
              <a:rPr lang="fr-FR" altLang="en-US" sz="1800" dirty="0" smtClean="0">
                <a:solidFill>
                  <a:srgbClr val="186DD5"/>
                </a:solidFill>
              </a:rPr>
              <a:t> and the </a:t>
            </a:r>
            <a:r>
              <a:rPr lang="fr-FR" altLang="en-US" sz="1800" dirty="0" err="1" smtClean="0">
                <a:solidFill>
                  <a:srgbClr val="186DD5"/>
                </a:solidFill>
              </a:rPr>
              <a:t>completion</a:t>
            </a:r>
            <a:r>
              <a:rPr lang="fr-FR" altLang="en-US" sz="1800" dirty="0" smtClean="0">
                <a:solidFill>
                  <a:srgbClr val="186DD5"/>
                </a:solidFill>
              </a:rPr>
              <a:t> durations.  </a:t>
            </a:r>
            <a:endParaRPr lang="ro-RO" altLang="en-US" sz="1800" dirty="0" smtClean="0">
              <a:solidFill>
                <a:srgbClr val="186DD5"/>
              </a:solidFill>
            </a:endParaRPr>
          </a:p>
          <a:p>
            <a:pPr eaLnBrk="1" hangingPunct="1">
              <a:lnSpc>
                <a:spcPct val="70000"/>
              </a:lnSpc>
              <a:buFont typeface="Arial" panose="020B0604020202020204" pitchFamily="34" charset="0"/>
              <a:buBlip>
                <a:blip r:embed="rId3"/>
              </a:buBlip>
              <a:defRPr/>
            </a:pPr>
            <a:endParaRPr lang="ro-RO" altLang="en-US" sz="1800" b="1" dirty="0" smtClean="0">
              <a:solidFill>
                <a:srgbClr val="17375E"/>
              </a:solidFill>
            </a:endParaRPr>
          </a:p>
          <a:p>
            <a:pPr algn="just" eaLnBrk="1" hangingPunct="1">
              <a:lnSpc>
                <a:spcPct val="70000"/>
              </a:lnSpc>
              <a:buFont typeface="Arial" panose="020B0604020202020204" pitchFamily="34" charset="0"/>
              <a:buBlip>
                <a:blip r:embed="rId3"/>
              </a:buBlip>
              <a:defRPr/>
            </a:pPr>
            <a:r>
              <a:rPr lang="en-US" altLang="en-US" sz="2400" b="1" dirty="0" smtClean="0">
                <a:solidFill>
                  <a:srgbClr val="17375E"/>
                </a:solidFill>
              </a:rPr>
              <a:t>GIS</a:t>
            </a:r>
            <a:r>
              <a:rPr lang="en-US" altLang="en-US" sz="1800" dirty="0" smtClean="0">
                <a:solidFill>
                  <a:srgbClr val="17375E"/>
                </a:solidFill>
              </a:rPr>
              <a:t> – </a:t>
            </a:r>
            <a:r>
              <a:rPr lang="en-US" altLang="en-US" sz="1800" dirty="0" smtClean="0">
                <a:solidFill>
                  <a:srgbClr val="186DD5"/>
                </a:solidFill>
              </a:rPr>
              <a:t>The use of spatial data bases in the </a:t>
            </a:r>
            <a:r>
              <a:rPr lang="vi-VN" altLang="en-US" sz="1800" dirty="0" smtClean="0">
                <a:solidFill>
                  <a:srgbClr val="186DD5"/>
                </a:solidFill>
                <a:latin typeface="Calibri" pitchFamily="34" charset="0"/>
              </a:rPr>
              <a:t>management </a:t>
            </a:r>
            <a:r>
              <a:rPr lang="en-US" altLang="en-US" sz="1800" dirty="0" smtClean="0">
                <a:solidFill>
                  <a:srgbClr val="186DD5"/>
                </a:solidFill>
                <a:latin typeface="Calibri" pitchFamily="34" charset="0"/>
              </a:rPr>
              <a:t>of public services, in order to ensure harmony with EU </a:t>
            </a:r>
            <a:r>
              <a:rPr lang="vi-VN" altLang="en-US" sz="1800" dirty="0" smtClean="0">
                <a:solidFill>
                  <a:srgbClr val="186DD5"/>
                </a:solidFill>
                <a:latin typeface="Calibri" pitchFamily="34" charset="0"/>
              </a:rPr>
              <a:t>standard</a:t>
            </a:r>
            <a:r>
              <a:rPr lang="en-US" altLang="en-US" sz="1800" dirty="0" smtClean="0">
                <a:solidFill>
                  <a:srgbClr val="186DD5"/>
                </a:solidFill>
                <a:latin typeface="Calibri" pitchFamily="34" charset="0"/>
              </a:rPr>
              <a:t>s,</a:t>
            </a:r>
            <a:r>
              <a:rPr lang="vi-VN" altLang="en-US" sz="1800" dirty="0" smtClean="0">
                <a:solidFill>
                  <a:srgbClr val="186DD5"/>
                </a:solidFill>
                <a:latin typeface="Calibri" pitchFamily="34" charset="0"/>
              </a:rPr>
              <a:t> </a:t>
            </a:r>
            <a:r>
              <a:rPr lang="en-US" altLang="en-US" sz="1800" dirty="0" smtClean="0">
                <a:solidFill>
                  <a:srgbClr val="186DD5"/>
                </a:solidFill>
                <a:latin typeface="Calibri" pitchFamily="34" charset="0"/>
              </a:rPr>
              <a:t>features a </a:t>
            </a:r>
            <a:r>
              <a:rPr lang="vi-VN" altLang="en-US" sz="1800" dirty="0" smtClean="0">
                <a:solidFill>
                  <a:srgbClr val="186DD5"/>
                </a:solidFill>
                <a:latin typeface="Calibri" pitchFamily="34" charset="0"/>
              </a:rPr>
              <a:t>strategic</a:t>
            </a:r>
            <a:r>
              <a:rPr lang="en-US" altLang="en-US" sz="1800" dirty="0" smtClean="0">
                <a:solidFill>
                  <a:srgbClr val="186DD5"/>
                </a:solidFill>
                <a:latin typeface="Calibri" pitchFamily="34" charset="0"/>
              </a:rPr>
              <a:t>al and </a:t>
            </a:r>
            <a:r>
              <a:rPr lang="vi-VN" altLang="en-US" sz="1800" dirty="0" smtClean="0">
                <a:solidFill>
                  <a:srgbClr val="186DD5"/>
                </a:solidFill>
                <a:latin typeface="Calibri" pitchFamily="34" charset="0"/>
              </a:rPr>
              <a:t>social</a:t>
            </a:r>
            <a:r>
              <a:rPr lang="en-US" altLang="en-US" sz="1800" dirty="0" smtClean="0">
                <a:solidFill>
                  <a:srgbClr val="186DD5"/>
                </a:solidFill>
                <a:latin typeface="Calibri" pitchFamily="34" charset="0"/>
              </a:rPr>
              <a:t> importance </a:t>
            </a:r>
            <a:r>
              <a:rPr lang="vi-VN" altLang="en-US" sz="1800" dirty="0" smtClean="0">
                <a:solidFill>
                  <a:srgbClr val="186DD5"/>
                </a:solidFill>
                <a:latin typeface="Calibri" pitchFamily="34" charset="0"/>
              </a:rPr>
              <a:t> </a:t>
            </a:r>
            <a:r>
              <a:rPr lang="en-US" altLang="en-US" sz="1800" dirty="0" smtClean="0">
                <a:solidFill>
                  <a:srgbClr val="186DD5"/>
                </a:solidFill>
                <a:latin typeface="Calibri" pitchFamily="34" charset="0"/>
              </a:rPr>
              <a:t>because it is a departure point for all other integration and intervention strategies, this bringing clear benefit to clients</a:t>
            </a:r>
            <a:endParaRPr lang="ro-RO" altLang="en-US" sz="1800" dirty="0" smtClean="0">
              <a:solidFill>
                <a:srgbClr val="186DD5"/>
              </a:solidFill>
            </a:endParaRPr>
          </a:p>
          <a:p>
            <a:pPr marL="0" indent="0" eaLnBrk="1" hangingPunct="1">
              <a:lnSpc>
                <a:spcPct val="70000"/>
              </a:lnSpc>
              <a:buFont typeface="Arial" panose="020B0604020202020204" pitchFamily="34" charset="0"/>
              <a:buNone/>
              <a:defRPr/>
            </a:pPr>
            <a:endParaRPr lang="ro-RO" altLang="en-US" sz="1800" b="1" dirty="0" smtClean="0">
              <a:solidFill>
                <a:srgbClr val="17375E"/>
              </a:solidFill>
            </a:endParaRPr>
          </a:p>
          <a:p>
            <a:pPr algn="just" eaLnBrk="1" hangingPunct="1">
              <a:lnSpc>
                <a:spcPct val="70000"/>
              </a:lnSpc>
              <a:buFont typeface="Arial" panose="020B0604020202020204" pitchFamily="34" charset="0"/>
              <a:buBlip>
                <a:blip r:embed="rId3"/>
              </a:buBlip>
              <a:defRPr/>
            </a:pPr>
            <a:r>
              <a:rPr lang="ro-RO" altLang="en-US" sz="2400" b="1" dirty="0" smtClean="0">
                <a:solidFill>
                  <a:srgbClr val="17375E"/>
                </a:solidFill>
              </a:rPr>
              <a:t>PRODUC</a:t>
            </a:r>
            <a:r>
              <a:rPr lang="en-US" altLang="en-US" sz="2400" b="1" dirty="0" smtClean="0">
                <a:solidFill>
                  <a:srgbClr val="17375E"/>
                </a:solidFill>
              </a:rPr>
              <a:t>TION - </a:t>
            </a:r>
            <a:r>
              <a:rPr lang="en-US" altLang="en-US" sz="1800" dirty="0" smtClean="0">
                <a:solidFill>
                  <a:srgbClr val="186DD5"/>
                </a:solidFill>
                <a:effectLst>
                  <a:outerShdw blurRad="38100" dist="38100" dir="2700000" algn="tl">
                    <a:srgbClr val="C0C0C0"/>
                  </a:outerShdw>
                </a:effectLst>
              </a:rPr>
              <a:t>The management of raw water supply </a:t>
            </a:r>
            <a:r>
              <a:rPr lang="ro-RO" altLang="en-US" sz="1800" dirty="0" smtClean="0">
                <a:solidFill>
                  <a:srgbClr val="186DD5"/>
                </a:solidFill>
              </a:rPr>
              <a:t>contract</a:t>
            </a:r>
            <a:r>
              <a:rPr lang="en-US" altLang="en-US" sz="1800" dirty="0" smtClean="0">
                <a:solidFill>
                  <a:srgbClr val="186DD5"/>
                </a:solidFill>
              </a:rPr>
              <a:t>s (</a:t>
            </a:r>
            <a:r>
              <a:rPr lang="ro-RO" altLang="en-US" sz="1800" dirty="0" smtClean="0">
                <a:solidFill>
                  <a:srgbClr val="186DD5"/>
                </a:solidFill>
              </a:rPr>
              <a:t>Apele Romane</a:t>
            </a:r>
            <a:r>
              <a:rPr lang="en-US" altLang="en-US" sz="1800" dirty="0" smtClean="0">
                <a:solidFill>
                  <a:srgbClr val="186DD5"/>
                </a:solidFill>
              </a:rPr>
              <a:t>)</a:t>
            </a:r>
            <a:r>
              <a:rPr lang="ro-RO" altLang="en-US" sz="1800" dirty="0" smtClean="0">
                <a:solidFill>
                  <a:srgbClr val="186DD5"/>
                </a:solidFill>
              </a:rPr>
              <a:t>, </a:t>
            </a:r>
            <a:r>
              <a:rPr lang="en-US" altLang="en-US" sz="1800" dirty="0" smtClean="0">
                <a:solidFill>
                  <a:srgbClr val="186DD5"/>
                </a:solidFill>
              </a:rPr>
              <a:t>the </a:t>
            </a:r>
            <a:r>
              <a:rPr lang="ro-RO" altLang="en-US" sz="1800" dirty="0" smtClean="0">
                <a:solidFill>
                  <a:srgbClr val="186DD5"/>
                </a:solidFill>
              </a:rPr>
              <a:t>U.F.E.T.</a:t>
            </a:r>
            <a:r>
              <a:rPr lang="en-US" altLang="en-US" sz="1800" dirty="0" smtClean="0">
                <a:solidFill>
                  <a:srgbClr val="186DD5"/>
                </a:solidFill>
              </a:rPr>
              <a:t>-</a:t>
            </a:r>
            <a:r>
              <a:rPr lang="ro-RO" altLang="en-US" sz="1800" dirty="0" smtClean="0">
                <a:solidFill>
                  <a:srgbClr val="186DD5"/>
                </a:solidFill>
              </a:rPr>
              <a:t>C.E.T. Iaşi </a:t>
            </a:r>
            <a:r>
              <a:rPr lang="en-US" altLang="en-US" sz="1800" dirty="0" smtClean="0">
                <a:solidFill>
                  <a:srgbClr val="186DD5"/>
                </a:solidFill>
              </a:rPr>
              <a:t>contracts (water supply via boost pumps in apartment blocks higher than “ground floor + 4 </a:t>
            </a:r>
            <a:r>
              <a:rPr lang="en-US" altLang="en-US" sz="1800" dirty="0" err="1" smtClean="0">
                <a:solidFill>
                  <a:srgbClr val="186DD5"/>
                </a:solidFill>
              </a:rPr>
              <a:t>storey</a:t>
            </a:r>
            <a:r>
              <a:rPr lang="en-US" altLang="en-US" sz="1800" dirty="0" smtClean="0">
                <a:solidFill>
                  <a:srgbClr val="186DD5"/>
                </a:solidFill>
              </a:rPr>
              <a:t>”), the survey in time of all the company’s structures and facilities and the contracts that cover the reinstatement of  </a:t>
            </a:r>
            <a:r>
              <a:rPr lang="ro-RO" altLang="en-US" sz="1800" dirty="0" smtClean="0">
                <a:solidFill>
                  <a:srgbClr val="186DD5"/>
                </a:solidFill>
              </a:rPr>
              <a:t>infrastructur</a:t>
            </a:r>
            <a:r>
              <a:rPr lang="en-US" altLang="en-US" sz="1800" dirty="0" err="1" smtClean="0">
                <a:solidFill>
                  <a:srgbClr val="186DD5"/>
                </a:solidFill>
              </a:rPr>
              <a:t>es</a:t>
            </a:r>
            <a:r>
              <a:rPr lang="en-US" altLang="en-US" sz="1800" dirty="0" smtClean="0">
                <a:solidFill>
                  <a:srgbClr val="186DD5"/>
                </a:solidFill>
              </a:rPr>
              <a:t> affected by pipes damages </a:t>
            </a:r>
            <a:r>
              <a:rPr lang="ro-RO" altLang="en-US" sz="1800" dirty="0" smtClean="0">
                <a:solidFill>
                  <a:srgbClr val="186DD5"/>
                </a:solidFill>
              </a:rPr>
              <a:t> </a:t>
            </a:r>
            <a:r>
              <a:rPr lang="en-US" altLang="en-US" sz="1800" dirty="0" smtClean="0">
                <a:solidFill>
                  <a:srgbClr val="186DD5"/>
                </a:solidFill>
              </a:rPr>
              <a:t>(signed with </a:t>
            </a:r>
            <a:r>
              <a:rPr lang="ro-RO" altLang="en-US" sz="1800" dirty="0" smtClean="0">
                <a:solidFill>
                  <a:srgbClr val="186DD5"/>
                </a:solidFill>
              </a:rPr>
              <a:t>specializ</a:t>
            </a:r>
            <a:r>
              <a:rPr lang="en-US" altLang="en-US" sz="1800" dirty="0" err="1" smtClean="0">
                <a:solidFill>
                  <a:srgbClr val="186DD5"/>
                </a:solidFill>
              </a:rPr>
              <a:t>ed</a:t>
            </a:r>
            <a:r>
              <a:rPr lang="en-US" altLang="en-US" sz="1800" dirty="0" smtClean="0">
                <a:solidFill>
                  <a:srgbClr val="186DD5"/>
                </a:solidFill>
              </a:rPr>
              <a:t> companies) </a:t>
            </a:r>
            <a:endParaRPr lang="ro-RO" altLang="en-US" sz="1800" b="1" dirty="0" smtClean="0">
              <a:solidFill>
                <a:srgbClr val="186DD5"/>
              </a:solidFill>
              <a:effectLst>
                <a:outerShdw blurRad="38100" dist="38100" dir="2700000" algn="tl">
                  <a:srgbClr val="C0C0C0"/>
                </a:outerShdw>
              </a:effectLst>
            </a:endParaRPr>
          </a:p>
          <a:p>
            <a:pPr eaLnBrk="1" hangingPunct="1">
              <a:lnSpc>
                <a:spcPct val="70000"/>
              </a:lnSpc>
              <a:buFont typeface="Wingdings" pitchFamily="2" charset="2"/>
              <a:buChar char="o"/>
              <a:defRPr/>
            </a:pPr>
            <a:endParaRPr lang="ro-RO" altLang="en-US" sz="1800" b="1" dirty="0" smtClean="0">
              <a:solidFill>
                <a:schemeClr val="tx1"/>
              </a:solidFill>
              <a:effectLst>
                <a:outerShdw blurRad="38100" dist="38100" dir="2700000" algn="tl">
                  <a:srgbClr val="C0C0C0"/>
                </a:outerShdw>
              </a:effectLst>
            </a:endParaRPr>
          </a:p>
        </p:txBody>
      </p:sp>
      <p:sp>
        <p:nvSpPr>
          <p:cNvPr id="37891" name="Slide Number Placeholder 6"/>
          <p:cNvSpPr>
            <a:spLocks noGrp="1"/>
          </p:cNvSpPr>
          <p:nvPr>
            <p:ph type="sldNum"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fld id="{57D2143F-DC2B-4407-8D20-14A17837AC48}" type="slidenum">
              <a:rPr lang="en-US" altLang="en-US">
                <a:solidFill>
                  <a:srgbClr val="898989"/>
                </a:solidFill>
              </a:rPr>
              <a:pPr eaLnBrk="1" hangingPunct="1"/>
              <a:t>23</a:t>
            </a:fld>
            <a:endParaRPr lang="en-US" altLang="en-US">
              <a:solidFill>
                <a:srgbClr val="898989"/>
              </a:solidFill>
            </a:endParaRPr>
          </a:p>
        </p:txBody>
      </p:sp>
      <p:sp>
        <p:nvSpPr>
          <p:cNvPr id="6" name="Title 5"/>
          <p:cNvSpPr>
            <a:spLocks noGrp="1"/>
          </p:cNvSpPr>
          <p:nvPr>
            <p:ph type="title"/>
          </p:nvPr>
        </p:nvSpPr>
        <p:spPr>
          <a:xfrm>
            <a:off x="457200" y="133350"/>
            <a:ext cx="7391400" cy="765175"/>
          </a:xfrm>
        </p:spPr>
        <p:txBody>
          <a:bodyPr/>
          <a:lstStyle/>
          <a:p>
            <a:pPr>
              <a:defRPr/>
            </a:pPr>
            <a:r>
              <a:rPr lang="ro-RO" dirty="0" smtClean="0">
                <a:solidFill>
                  <a:srgbClr val="186DD5"/>
                </a:solidFill>
                <a:effectLst>
                  <a:outerShdw blurRad="38100" dist="38100" dir="2700000" algn="tl">
                    <a:srgbClr val="C0C0C0"/>
                  </a:outerShdw>
                </a:effectLst>
                <a:ea typeface="ＭＳ Ｐゴシック" charset="-128"/>
              </a:rPr>
              <a:t>Te</a:t>
            </a:r>
            <a:r>
              <a:rPr lang="en-US" dirty="0" err="1" smtClean="0">
                <a:solidFill>
                  <a:srgbClr val="186DD5"/>
                </a:solidFill>
                <a:effectLst>
                  <a:outerShdw blurRad="38100" dist="38100" dir="2700000" algn="tl">
                    <a:srgbClr val="C0C0C0"/>
                  </a:outerShdw>
                </a:effectLst>
                <a:ea typeface="ＭＳ Ｐゴシック" charset="-128"/>
              </a:rPr>
              <a:t>chnical</a:t>
            </a:r>
            <a:r>
              <a:rPr lang="en-US" dirty="0" smtClean="0">
                <a:solidFill>
                  <a:srgbClr val="186DD5"/>
                </a:solidFill>
                <a:effectLst>
                  <a:outerShdw blurRad="38100" dist="38100" dir="2700000" algn="tl">
                    <a:srgbClr val="C0C0C0"/>
                  </a:outerShdw>
                </a:effectLst>
                <a:ea typeface="ＭＳ Ｐゴシック" charset="-128"/>
              </a:rPr>
              <a:t> </a:t>
            </a:r>
            <a:r>
              <a:rPr lang="en-US" dirty="0" smtClean="0">
                <a:solidFill>
                  <a:srgbClr val="186DD5"/>
                </a:solidFill>
                <a:effectLst>
                  <a:outerShdw blurRad="38100" dist="38100" dir="2700000" algn="tl">
                    <a:srgbClr val="C0C0C0"/>
                  </a:outerShdw>
                </a:effectLst>
                <a:ea typeface="ＭＳ Ｐゴシック" charset="-128"/>
              </a:rPr>
              <a:t>department</a:t>
            </a:r>
            <a:endParaRPr lang="en-US" dirty="0">
              <a:solidFill>
                <a:srgbClr val="186DD5"/>
              </a:solidFill>
              <a:ea typeface="ＭＳ Ｐゴシック" charset="-128"/>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Number Placeholder 3"/>
          <p:cNvSpPr>
            <a:spLocks noGrp="1"/>
          </p:cNvSpPr>
          <p:nvPr>
            <p:ph type="sldNum"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fld id="{235484A1-EFAA-4211-8702-2C0895B7536E}" type="slidenum">
              <a:rPr lang="en-US" altLang="en-US">
                <a:solidFill>
                  <a:srgbClr val="898989"/>
                </a:solidFill>
              </a:rPr>
              <a:pPr eaLnBrk="1" hangingPunct="1"/>
              <a:t>24</a:t>
            </a:fld>
            <a:endParaRPr lang="en-US" altLang="en-US">
              <a:solidFill>
                <a:srgbClr val="898989"/>
              </a:solidFill>
            </a:endParaRPr>
          </a:p>
        </p:txBody>
      </p:sp>
      <p:sp>
        <p:nvSpPr>
          <p:cNvPr id="38915" name="Content Placeholder 5"/>
          <p:cNvSpPr>
            <a:spLocks noGrp="1"/>
          </p:cNvSpPr>
          <p:nvPr>
            <p:ph sz="quarter" idx="13"/>
          </p:nvPr>
        </p:nvSpPr>
        <p:spPr>
          <a:xfrm>
            <a:off x="152400" y="1347788"/>
            <a:ext cx="4191000" cy="3581400"/>
          </a:xfrm>
        </p:spPr>
        <p:txBody>
          <a:bodyPr/>
          <a:lstStyle/>
          <a:p>
            <a:pPr marL="628650" indent="-285750">
              <a:buFont typeface="Arial" charset="0"/>
              <a:buBlip>
                <a:blip r:embed="rId2"/>
              </a:buBlip>
            </a:pPr>
            <a:r>
              <a:rPr lang="ro-RO" altLang="en-US" sz="1400" dirty="0" smtClean="0">
                <a:solidFill>
                  <a:srgbClr val="17375E"/>
                </a:solidFill>
              </a:rPr>
              <a:t>Co</a:t>
            </a:r>
            <a:r>
              <a:rPr lang="en-GB" altLang="en-US" sz="1400" dirty="0" smtClean="0">
                <a:solidFill>
                  <a:srgbClr val="17375E"/>
                </a:solidFill>
              </a:rPr>
              <a:t>o</a:t>
            </a:r>
            <a:r>
              <a:rPr lang="ro-RO" altLang="en-US" sz="1400" dirty="0" err="1" smtClean="0">
                <a:solidFill>
                  <a:srgbClr val="17375E"/>
                </a:solidFill>
              </a:rPr>
              <a:t>rd</a:t>
            </a:r>
            <a:r>
              <a:rPr lang="en-GB" altLang="en-US" sz="1400" dirty="0" err="1" smtClean="0">
                <a:solidFill>
                  <a:srgbClr val="17375E"/>
                </a:solidFill>
              </a:rPr>
              <a:t>i</a:t>
            </a:r>
            <a:r>
              <a:rPr lang="en-US" altLang="en-US" sz="1400" dirty="0" smtClean="0">
                <a:solidFill>
                  <a:srgbClr val="17375E"/>
                </a:solidFill>
              </a:rPr>
              <a:t>nates  </a:t>
            </a:r>
            <a:r>
              <a:rPr lang="en-US" altLang="en-US" sz="1400" dirty="0" smtClean="0">
                <a:solidFill>
                  <a:srgbClr val="17375E"/>
                </a:solidFill>
              </a:rPr>
              <a:t>all dispatching activity as regards the company’s  </a:t>
            </a:r>
            <a:r>
              <a:rPr lang="ro-RO" altLang="en-US" sz="1400" dirty="0" smtClean="0">
                <a:solidFill>
                  <a:srgbClr val="17375E"/>
                </a:solidFill>
              </a:rPr>
              <a:t>produc</a:t>
            </a:r>
            <a:r>
              <a:rPr lang="en-US" altLang="en-US" sz="1400" dirty="0" err="1" smtClean="0">
                <a:solidFill>
                  <a:srgbClr val="17375E"/>
                </a:solidFill>
              </a:rPr>
              <a:t>tion</a:t>
            </a:r>
            <a:r>
              <a:rPr lang="en-US" altLang="en-US" sz="1400" dirty="0" smtClean="0">
                <a:solidFill>
                  <a:srgbClr val="17375E"/>
                </a:solidFill>
              </a:rPr>
              <a:t>  in order to provide all conditions for the sound operation of County’s water and sewerage systems</a:t>
            </a:r>
            <a:endParaRPr lang="ro-RO" altLang="en-US" sz="1400" dirty="0" smtClean="0">
              <a:solidFill>
                <a:srgbClr val="17375E"/>
              </a:solidFill>
            </a:endParaRPr>
          </a:p>
          <a:p>
            <a:pPr marL="628650" indent="-285750">
              <a:buFont typeface="Arial" charset="0"/>
              <a:buBlip>
                <a:blip r:embed="rId2"/>
              </a:buBlip>
            </a:pPr>
            <a:r>
              <a:rPr lang="en-US" altLang="en-US" sz="1400" dirty="0" smtClean="0">
                <a:solidFill>
                  <a:srgbClr val="17375E"/>
                </a:solidFill>
              </a:rPr>
              <a:t>Conducts a nonstop survey and recording of main process parameters  such as pressures, flow rates and levels inside tanks</a:t>
            </a:r>
            <a:r>
              <a:rPr lang="ro-RO" altLang="en-US" sz="1400" dirty="0" smtClean="0">
                <a:solidFill>
                  <a:srgbClr val="17375E"/>
                </a:solidFill>
              </a:rPr>
              <a:t>; </a:t>
            </a:r>
          </a:p>
          <a:p>
            <a:pPr marL="628650" indent="-285750">
              <a:buFont typeface="Arial" charset="0"/>
              <a:buBlip>
                <a:blip r:embed="rId2"/>
              </a:buBlip>
            </a:pPr>
            <a:r>
              <a:rPr lang="ro-RO" altLang="en-US" sz="1400" dirty="0" smtClean="0">
                <a:solidFill>
                  <a:srgbClr val="17375E"/>
                </a:solidFill>
              </a:rPr>
              <a:t>Identifi</a:t>
            </a:r>
            <a:r>
              <a:rPr lang="en-US" altLang="en-US" sz="1400" dirty="0" err="1" smtClean="0">
                <a:solidFill>
                  <a:srgbClr val="17375E"/>
                </a:solidFill>
              </a:rPr>
              <a:t>es</a:t>
            </a:r>
            <a:r>
              <a:rPr lang="en-US" altLang="en-US" sz="1400" dirty="0" smtClean="0">
                <a:solidFill>
                  <a:srgbClr val="17375E"/>
                </a:solidFill>
              </a:rPr>
              <a:t> and executes all operational technological maneuvers in order to ensure the continuity of water supply</a:t>
            </a:r>
            <a:r>
              <a:rPr lang="ro-RO" altLang="en-US" sz="1400" dirty="0" smtClean="0">
                <a:solidFill>
                  <a:srgbClr val="17375E"/>
                </a:solidFill>
              </a:rPr>
              <a:t>;</a:t>
            </a:r>
          </a:p>
          <a:p>
            <a:pPr marL="628650" indent="-285750">
              <a:buFont typeface="Arial" charset="0"/>
              <a:buBlip>
                <a:blip r:embed="rId2"/>
              </a:buBlip>
            </a:pPr>
            <a:r>
              <a:rPr lang="en-US" altLang="en-US" sz="1400" dirty="0" smtClean="0">
                <a:solidFill>
                  <a:srgbClr val="17375E"/>
                </a:solidFill>
              </a:rPr>
              <a:t>Gets involved in projects related to power consumption, water consumption and water leak decreasing</a:t>
            </a:r>
            <a:endParaRPr lang="ro-RO" altLang="en-US" sz="1400" dirty="0" smtClean="0">
              <a:solidFill>
                <a:srgbClr val="17375E"/>
              </a:solidFill>
            </a:endParaRPr>
          </a:p>
          <a:p>
            <a:pPr marL="628650" indent="-285750">
              <a:buFont typeface="Arial" charset="0"/>
              <a:buNone/>
            </a:pPr>
            <a:endParaRPr lang="ro-RO" altLang="en-US" sz="1800" dirty="0" smtClean="0">
              <a:solidFill>
                <a:schemeClr val="tx1"/>
              </a:solidFill>
            </a:endParaRPr>
          </a:p>
        </p:txBody>
      </p:sp>
      <p:pic>
        <p:nvPicPr>
          <p:cNvPr id="8" name="Picture 7" descr="OVERVIEW-LEGEND"/>
          <p:cNvPicPr>
            <a:picLocks noChangeAspect="1" noChangeArrowheads="1"/>
          </p:cNvPicPr>
          <p:nvPr/>
        </p:nvPicPr>
        <p:blipFill>
          <a:blip r:embed="rId3" cstate="print"/>
          <a:srcRect/>
          <a:stretch>
            <a:fillRect/>
          </a:stretch>
        </p:blipFill>
        <p:spPr bwMode="auto">
          <a:xfrm>
            <a:off x="4343400" y="1163638"/>
            <a:ext cx="4419600" cy="3465512"/>
          </a:xfrm>
          <a:prstGeom prst="rect">
            <a:avLst/>
          </a:prstGeom>
          <a:ln>
            <a:noFill/>
          </a:ln>
          <a:effectLst>
            <a:softEdge rad="112500"/>
          </a:effectLst>
        </p:spPr>
      </p:pic>
      <p:sp>
        <p:nvSpPr>
          <p:cNvPr id="9" name="Title 5"/>
          <p:cNvSpPr>
            <a:spLocks noGrp="1"/>
          </p:cNvSpPr>
          <p:nvPr>
            <p:ph type="title"/>
          </p:nvPr>
        </p:nvSpPr>
        <p:spPr>
          <a:xfrm>
            <a:off x="457200" y="133350"/>
            <a:ext cx="7391400" cy="765175"/>
          </a:xfrm>
        </p:spPr>
        <p:txBody>
          <a:bodyPr/>
          <a:lstStyle/>
          <a:p>
            <a:pPr>
              <a:defRPr/>
            </a:pPr>
            <a:r>
              <a:rPr lang="en-US" dirty="0" smtClean="0">
                <a:solidFill>
                  <a:srgbClr val="186DD5"/>
                </a:solidFill>
                <a:effectLst>
                  <a:outerShdw blurRad="38100" dist="38100" dir="2700000" algn="tl">
                    <a:srgbClr val="C0C0C0"/>
                  </a:outerShdw>
                </a:effectLst>
                <a:ea typeface="ＭＳ Ｐゴシック" charset="-128"/>
              </a:rPr>
              <a:t>Central </a:t>
            </a:r>
            <a:r>
              <a:rPr lang="en-US" dirty="0" smtClean="0">
                <a:solidFill>
                  <a:srgbClr val="186DD5"/>
                </a:solidFill>
                <a:effectLst>
                  <a:outerShdw blurRad="38100" dist="38100" dir="2700000" algn="tl">
                    <a:srgbClr val="C0C0C0"/>
                  </a:outerShdw>
                </a:effectLst>
                <a:ea typeface="ＭＳ Ｐゴシック" charset="-128"/>
              </a:rPr>
              <a:t>Control Office (Dispatcher)</a:t>
            </a:r>
            <a:endParaRPr lang="en-US" dirty="0">
              <a:solidFill>
                <a:srgbClr val="186DD5"/>
              </a:solidFill>
              <a:ea typeface="ＭＳ Ｐゴシック" charset="-128"/>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Number Placeholder 3"/>
          <p:cNvSpPr>
            <a:spLocks noGrp="1"/>
          </p:cNvSpPr>
          <p:nvPr>
            <p:ph type="sldNum"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fld id="{71FA33BC-7E10-46DD-8A9B-CCD3E077D5A8}" type="slidenum">
              <a:rPr lang="en-US" altLang="en-US">
                <a:solidFill>
                  <a:srgbClr val="898989"/>
                </a:solidFill>
              </a:rPr>
              <a:pPr eaLnBrk="1" hangingPunct="1"/>
              <a:t>25</a:t>
            </a:fld>
            <a:endParaRPr lang="en-US" altLang="en-US">
              <a:solidFill>
                <a:srgbClr val="898989"/>
              </a:solidFill>
            </a:endParaRPr>
          </a:p>
        </p:txBody>
      </p:sp>
      <p:pic>
        <p:nvPicPr>
          <p:cNvPr id="39939" name="Picture 37" descr="Picture4.g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81600" y="3200400"/>
            <a:ext cx="228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Picture 4"/>
          <p:cNvPicPr>
            <a:picLocks noChangeAspect="1" noChangeArrowheads="1"/>
          </p:cNvPicPr>
          <p:nvPr/>
        </p:nvPicPr>
        <p:blipFill>
          <a:blip r:embed="rId4" cstate="print"/>
          <a:stretch>
            <a:fillRect/>
          </a:stretch>
        </p:blipFill>
        <p:spPr bwMode="auto">
          <a:xfrm>
            <a:off x="4543425" y="2305132"/>
            <a:ext cx="3789790" cy="2613737"/>
          </a:xfrm>
          <a:prstGeom prst="roundRect">
            <a:avLst>
              <a:gd name="adj" fmla="val 9542"/>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50" name="Picture 4"/>
          <p:cNvPicPr>
            <a:picLocks noChangeAspect="1" noChangeArrowheads="1"/>
          </p:cNvPicPr>
          <p:nvPr/>
        </p:nvPicPr>
        <p:blipFill>
          <a:blip r:embed="rId5" cstate="print"/>
          <a:stretch>
            <a:fillRect/>
          </a:stretch>
        </p:blipFill>
        <p:spPr bwMode="auto">
          <a:xfrm rot="20064686">
            <a:off x="863004" y="2316610"/>
            <a:ext cx="2563162" cy="250530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9942" name="Title 1"/>
          <p:cNvSpPr txBox="1">
            <a:spLocks/>
          </p:cNvSpPr>
          <p:nvPr/>
        </p:nvSpPr>
        <p:spPr bwMode="auto">
          <a:xfrm>
            <a:off x="5815013" y="712788"/>
            <a:ext cx="13716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defRPr>
                <a:solidFill>
                  <a:schemeClr val="tx1"/>
                </a:solidFill>
                <a:latin typeface="Arial" charset="0"/>
                <a:ea typeface="MS PGothic" pitchFamily="34" charset="-128"/>
              </a:defRPr>
            </a:lvl1pPr>
            <a:lvl2pPr marL="742950" indent="-285750" defTabSz="457200">
              <a:defRPr>
                <a:solidFill>
                  <a:schemeClr val="tx1"/>
                </a:solidFill>
                <a:latin typeface="Arial" charset="0"/>
                <a:ea typeface="MS PGothic" pitchFamily="34" charset="-128"/>
              </a:defRPr>
            </a:lvl2pPr>
            <a:lvl3pPr marL="1143000" indent="-228600" defTabSz="457200">
              <a:defRPr>
                <a:solidFill>
                  <a:schemeClr val="tx1"/>
                </a:solidFill>
                <a:latin typeface="Arial" charset="0"/>
                <a:ea typeface="MS PGothic" pitchFamily="34" charset="-128"/>
              </a:defRPr>
            </a:lvl3pPr>
            <a:lvl4pPr marL="1600200" indent="-228600" defTabSz="457200">
              <a:defRPr>
                <a:solidFill>
                  <a:schemeClr val="tx1"/>
                </a:solidFill>
                <a:latin typeface="Arial" charset="0"/>
                <a:ea typeface="MS PGothic" pitchFamily="34" charset="-128"/>
              </a:defRPr>
            </a:lvl4pPr>
            <a:lvl5pPr marL="2057400" indent="-228600" defTabSz="45720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r>
              <a:rPr lang="en-US" altLang="en-US" sz="2800" b="1" dirty="0">
                <a:solidFill>
                  <a:srgbClr val="177ED9"/>
                </a:solidFill>
                <a:latin typeface="Calibri" pitchFamily="34" charset="0"/>
              </a:rPr>
              <a:t>                               </a:t>
            </a:r>
            <a:br>
              <a:rPr lang="en-US" altLang="en-US" sz="2800" b="1" dirty="0">
                <a:solidFill>
                  <a:srgbClr val="177ED9"/>
                </a:solidFill>
                <a:latin typeface="Calibri" pitchFamily="34" charset="0"/>
              </a:rPr>
            </a:br>
            <a:r>
              <a:rPr lang="en-US" altLang="en-US" sz="2800" b="1" dirty="0">
                <a:solidFill>
                  <a:srgbClr val="177ED9"/>
                </a:solidFill>
                <a:latin typeface="Calibri" pitchFamily="34" charset="0"/>
              </a:rPr>
              <a:t>     </a:t>
            </a:r>
            <a:endParaRPr lang="en-US" altLang="en-US" sz="2800" b="1" dirty="0" smtClean="0">
              <a:solidFill>
                <a:srgbClr val="177ED9"/>
              </a:solidFill>
              <a:latin typeface="Calibri" pitchFamily="34" charset="0"/>
            </a:endParaRPr>
          </a:p>
          <a:p>
            <a:endParaRPr lang="en-US" altLang="en-US" sz="2800" b="1" i="1" dirty="0">
              <a:solidFill>
                <a:srgbClr val="177ED9"/>
              </a:solidFill>
              <a:latin typeface="Calibri" pitchFamily="34" charset="0"/>
            </a:endParaRPr>
          </a:p>
          <a:p>
            <a:r>
              <a:rPr lang="en-US" altLang="en-US" b="1" i="1" dirty="0" smtClean="0">
                <a:solidFill>
                  <a:srgbClr val="177ED9"/>
                </a:solidFill>
                <a:latin typeface="Calibri" pitchFamily="34" charset="0"/>
              </a:rPr>
              <a:t>today</a:t>
            </a:r>
          </a:p>
          <a:p>
            <a:r>
              <a:rPr lang="en-US" altLang="en-US" sz="4400" b="1" i="1" dirty="0">
                <a:solidFill>
                  <a:srgbClr val="177ED9"/>
                </a:solidFill>
                <a:latin typeface="Calibri" pitchFamily="34" charset="0"/>
              </a:rPr>
              <a:t/>
            </a:r>
            <a:br>
              <a:rPr lang="en-US" altLang="en-US" sz="4400" b="1" i="1" dirty="0">
                <a:solidFill>
                  <a:srgbClr val="177ED9"/>
                </a:solidFill>
                <a:latin typeface="Calibri" pitchFamily="34" charset="0"/>
              </a:rPr>
            </a:br>
            <a:endParaRPr lang="ro-RO" altLang="en-US" sz="2800" b="1" i="1" dirty="0">
              <a:solidFill>
                <a:srgbClr val="177ED9"/>
              </a:solidFill>
              <a:latin typeface="Calibri" pitchFamily="34" charset="0"/>
            </a:endParaRPr>
          </a:p>
        </p:txBody>
      </p:sp>
      <p:sp>
        <p:nvSpPr>
          <p:cNvPr id="39943" name="Title 1"/>
          <p:cNvSpPr txBox="1">
            <a:spLocks/>
          </p:cNvSpPr>
          <p:nvPr/>
        </p:nvSpPr>
        <p:spPr bwMode="auto">
          <a:xfrm>
            <a:off x="1700212" y="712788"/>
            <a:ext cx="1119187"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defRPr>
                <a:solidFill>
                  <a:schemeClr val="tx1"/>
                </a:solidFill>
                <a:latin typeface="Arial" charset="0"/>
                <a:ea typeface="MS PGothic" pitchFamily="34" charset="-128"/>
              </a:defRPr>
            </a:lvl1pPr>
            <a:lvl2pPr marL="742950" indent="-285750" defTabSz="457200">
              <a:defRPr>
                <a:solidFill>
                  <a:schemeClr val="tx1"/>
                </a:solidFill>
                <a:latin typeface="Arial" charset="0"/>
                <a:ea typeface="MS PGothic" pitchFamily="34" charset="-128"/>
              </a:defRPr>
            </a:lvl2pPr>
            <a:lvl3pPr marL="1143000" indent="-228600" defTabSz="457200">
              <a:defRPr>
                <a:solidFill>
                  <a:schemeClr val="tx1"/>
                </a:solidFill>
                <a:latin typeface="Arial" charset="0"/>
                <a:ea typeface="MS PGothic" pitchFamily="34" charset="-128"/>
              </a:defRPr>
            </a:lvl3pPr>
            <a:lvl4pPr marL="1600200" indent="-228600" defTabSz="457200">
              <a:defRPr>
                <a:solidFill>
                  <a:schemeClr val="tx1"/>
                </a:solidFill>
                <a:latin typeface="Arial" charset="0"/>
                <a:ea typeface="MS PGothic" pitchFamily="34" charset="-128"/>
              </a:defRPr>
            </a:lvl4pPr>
            <a:lvl5pPr marL="2057400" indent="-228600" defTabSz="45720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r>
              <a:rPr lang="en-US" altLang="en-US" sz="1600" b="1" i="1" dirty="0" smtClean="0">
                <a:solidFill>
                  <a:srgbClr val="177ED9"/>
                </a:solidFill>
                <a:latin typeface="Calibri" pitchFamily="34" charset="0"/>
              </a:rPr>
              <a:t>yesterday</a:t>
            </a:r>
            <a:endParaRPr lang="ro-RO" altLang="en-US" sz="1600" b="1" i="1" dirty="0">
              <a:solidFill>
                <a:srgbClr val="177ED9"/>
              </a:solidFill>
              <a:latin typeface="Calibri" pitchFamily="34" charset="0"/>
            </a:endParaRPr>
          </a:p>
        </p:txBody>
      </p:sp>
      <p:sp>
        <p:nvSpPr>
          <p:cNvPr id="39944" name="Rectangle 54"/>
          <p:cNvSpPr>
            <a:spLocks noChangeArrowheads="1"/>
          </p:cNvSpPr>
          <p:nvPr/>
        </p:nvSpPr>
        <p:spPr bwMode="auto">
          <a:xfrm>
            <a:off x="152400" y="1123950"/>
            <a:ext cx="43434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en-US" sz="1200" b="1" dirty="0">
                <a:solidFill>
                  <a:srgbClr val="17375E"/>
                </a:solidFill>
                <a:latin typeface="Calibri" pitchFamily="34" charset="0"/>
              </a:rPr>
              <a:t>GIS </a:t>
            </a:r>
            <a:r>
              <a:rPr lang="en-US" altLang="en-US" sz="1200" b="1" i="1" dirty="0" err="1">
                <a:solidFill>
                  <a:srgbClr val="17375E"/>
                </a:solidFill>
                <a:latin typeface="Calibri" pitchFamily="34" charset="0"/>
              </a:rPr>
              <a:t>NetSET</a:t>
            </a:r>
            <a:r>
              <a:rPr lang="en-US" altLang="en-US" sz="1200" b="1" dirty="0">
                <a:solidFill>
                  <a:srgbClr val="17375E"/>
                </a:solidFill>
                <a:latin typeface="Calibri" pitchFamily="34" charset="0"/>
              </a:rPr>
              <a:t> -  </a:t>
            </a:r>
            <a:r>
              <a:rPr lang="en-US" altLang="en-US" sz="1200" b="1" dirty="0" smtClean="0">
                <a:solidFill>
                  <a:srgbClr val="17375E"/>
                </a:solidFill>
                <a:latin typeface="Calibri" pitchFamily="34" charset="0"/>
              </a:rPr>
              <a:t>a high-quality complex and coherent platform that allows :</a:t>
            </a:r>
            <a:endParaRPr lang="en-US" altLang="en-US" sz="1200" b="1" dirty="0">
              <a:solidFill>
                <a:srgbClr val="17375E"/>
              </a:solidFill>
              <a:latin typeface="Calibri" pitchFamily="34" charset="0"/>
            </a:endParaRPr>
          </a:p>
          <a:p>
            <a:pPr eaLnBrk="1" hangingPunct="1">
              <a:buClr>
                <a:srgbClr val="FF3300"/>
              </a:buClr>
              <a:buFont typeface="Arial" charset="0"/>
              <a:buChar char="•"/>
            </a:pPr>
            <a:r>
              <a:rPr lang="en-US" altLang="en-US" sz="1200" b="1" dirty="0">
                <a:solidFill>
                  <a:srgbClr val="17375E"/>
                </a:solidFill>
                <a:latin typeface="Calibri" pitchFamily="34" charset="0"/>
              </a:rPr>
              <a:t> </a:t>
            </a:r>
            <a:r>
              <a:rPr lang="en-US" altLang="en-US" sz="1200" b="1" dirty="0" smtClean="0">
                <a:solidFill>
                  <a:srgbClr val="17375E"/>
                </a:solidFill>
                <a:latin typeface="Calibri" pitchFamily="34" charset="0"/>
              </a:rPr>
              <a:t>Graphical editing and </a:t>
            </a:r>
            <a:r>
              <a:rPr lang="en-US" altLang="en-US" sz="1200" b="1" dirty="0" err="1" smtClean="0">
                <a:solidFill>
                  <a:srgbClr val="17375E"/>
                </a:solidFill>
                <a:latin typeface="Calibri" pitchFamily="34" charset="0"/>
              </a:rPr>
              <a:t>vectorizing</a:t>
            </a:r>
            <a:r>
              <a:rPr lang="en-US" altLang="en-US" sz="1200" b="1" dirty="0" smtClean="0">
                <a:solidFill>
                  <a:srgbClr val="17375E"/>
                </a:solidFill>
                <a:latin typeface="Calibri" pitchFamily="34" charset="0"/>
              </a:rPr>
              <a:t> of digital geo-referenced maps </a:t>
            </a:r>
            <a:endParaRPr lang="en-US" altLang="en-US" sz="1200" b="1" dirty="0">
              <a:solidFill>
                <a:srgbClr val="17375E"/>
              </a:solidFill>
              <a:latin typeface="Calibri" pitchFamily="34" charset="0"/>
            </a:endParaRPr>
          </a:p>
          <a:p>
            <a:pPr eaLnBrk="1" hangingPunct="1">
              <a:buClr>
                <a:srgbClr val="FF3300"/>
              </a:buClr>
              <a:buFont typeface="Arial" charset="0"/>
              <a:buChar char="•"/>
            </a:pPr>
            <a:r>
              <a:rPr lang="ro-RO" altLang="en-US" sz="1200" b="1" dirty="0">
                <a:solidFill>
                  <a:srgbClr val="17375E"/>
                </a:solidFill>
                <a:latin typeface="Calibri" pitchFamily="34" charset="0"/>
              </a:rPr>
              <a:t> </a:t>
            </a:r>
            <a:r>
              <a:rPr lang="en-US" altLang="en-US" sz="1200" b="1" dirty="0" smtClean="0">
                <a:solidFill>
                  <a:srgbClr val="17375E"/>
                </a:solidFill>
                <a:latin typeface="Calibri" pitchFamily="34" charset="0"/>
              </a:rPr>
              <a:t>Creating and updating maps</a:t>
            </a:r>
            <a:endParaRPr lang="en-US" altLang="en-US" sz="1200" b="1" dirty="0">
              <a:solidFill>
                <a:srgbClr val="17375E"/>
              </a:solidFill>
              <a:latin typeface="Calibri" pitchFamily="34" charset="0"/>
            </a:endParaRPr>
          </a:p>
          <a:p>
            <a:pPr eaLnBrk="1" hangingPunct="1">
              <a:buClr>
                <a:srgbClr val="FF3300"/>
              </a:buClr>
              <a:buFont typeface="Arial" charset="0"/>
              <a:buChar char="•"/>
            </a:pPr>
            <a:r>
              <a:rPr lang="en-US" altLang="en-US" sz="1200" b="1" dirty="0" smtClean="0">
                <a:solidFill>
                  <a:srgbClr val="17375E"/>
                </a:solidFill>
                <a:latin typeface="Calibri" pitchFamily="34" charset="0"/>
              </a:rPr>
              <a:t> Files import/export capability</a:t>
            </a:r>
            <a:endParaRPr lang="ro-RO" altLang="en-US" sz="1200" b="1" dirty="0">
              <a:solidFill>
                <a:srgbClr val="17375E"/>
              </a:solidFill>
              <a:latin typeface="Calibri" pitchFamily="34" charset="0"/>
            </a:endParaRPr>
          </a:p>
        </p:txBody>
      </p:sp>
      <p:sp>
        <p:nvSpPr>
          <p:cNvPr id="39945" name="Rectangle 55"/>
          <p:cNvSpPr>
            <a:spLocks noChangeArrowheads="1"/>
          </p:cNvSpPr>
          <p:nvPr/>
        </p:nvSpPr>
        <p:spPr bwMode="auto">
          <a:xfrm>
            <a:off x="4572000" y="1123950"/>
            <a:ext cx="45720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vi-VN" altLang="en-US" sz="1200" b="1" dirty="0">
                <a:solidFill>
                  <a:srgbClr val="000000"/>
                </a:solidFill>
                <a:latin typeface="Calibri" pitchFamily="34" charset="0"/>
              </a:rPr>
              <a:t> </a:t>
            </a:r>
            <a:r>
              <a:rPr lang="vi-VN" altLang="en-US" sz="1200" b="1" dirty="0">
                <a:solidFill>
                  <a:srgbClr val="000000"/>
                </a:solidFill>
                <a:latin typeface="Calibri" pitchFamily="34" charset="0"/>
                <a:hlinkClick r:id="rId6" tooltip="ArcGIS"/>
              </a:rPr>
              <a:t>ArcGIS</a:t>
            </a:r>
            <a:r>
              <a:rPr lang="vi-VN" altLang="en-US" sz="1200" b="1" dirty="0">
                <a:solidFill>
                  <a:srgbClr val="17375E"/>
                </a:solidFill>
                <a:latin typeface="Calibri" pitchFamily="34" charset="0"/>
              </a:rPr>
              <a:t> </a:t>
            </a:r>
            <a:r>
              <a:rPr lang="en-US" altLang="en-US" sz="1200" b="1" dirty="0" smtClean="0">
                <a:solidFill>
                  <a:srgbClr val="17375E"/>
                </a:solidFill>
                <a:latin typeface="Calibri" pitchFamily="34" charset="0"/>
              </a:rPr>
              <a:t>- </a:t>
            </a:r>
            <a:r>
              <a:rPr lang="vi-VN" altLang="en-US" sz="1200" b="1" dirty="0" smtClean="0">
                <a:solidFill>
                  <a:srgbClr val="17375E"/>
                </a:solidFill>
                <a:latin typeface="Calibri" pitchFamily="34" charset="0"/>
              </a:rPr>
              <a:t>geo</a:t>
            </a:r>
            <a:r>
              <a:rPr lang="en-US" altLang="en-US" sz="1200" b="1" dirty="0" smtClean="0">
                <a:solidFill>
                  <a:srgbClr val="17375E"/>
                </a:solidFill>
                <a:latin typeface="Calibri" pitchFamily="34" charset="0"/>
              </a:rPr>
              <a:t>-</a:t>
            </a:r>
            <a:r>
              <a:rPr lang="vi-VN" altLang="en-US" sz="1200" b="1" dirty="0" smtClean="0">
                <a:solidFill>
                  <a:srgbClr val="17375E"/>
                </a:solidFill>
                <a:latin typeface="Calibri" pitchFamily="34" charset="0"/>
              </a:rPr>
              <a:t>spa</a:t>
            </a:r>
            <a:r>
              <a:rPr lang="en-US" altLang="en-US" sz="1200" b="1" dirty="0" err="1" smtClean="0">
                <a:solidFill>
                  <a:srgbClr val="17375E"/>
                </a:solidFill>
                <a:latin typeface="Calibri" pitchFamily="34" charset="0"/>
              </a:rPr>
              <a:t>tial</a:t>
            </a:r>
            <a:r>
              <a:rPr lang="en-US" altLang="en-US" sz="1200" b="1" dirty="0" smtClean="0">
                <a:solidFill>
                  <a:srgbClr val="17375E"/>
                </a:solidFill>
                <a:latin typeface="Calibri" pitchFamily="34" charset="0"/>
              </a:rPr>
              <a:t> processing software suite;</a:t>
            </a:r>
            <a:endParaRPr lang="en-US" altLang="en-US" sz="1200" b="1" dirty="0">
              <a:solidFill>
                <a:srgbClr val="17375E"/>
              </a:solidFill>
              <a:latin typeface="Calibri" pitchFamily="34" charset="0"/>
            </a:endParaRPr>
          </a:p>
          <a:p>
            <a:pPr eaLnBrk="1" hangingPunct="1"/>
            <a:r>
              <a:rPr lang="en-US" altLang="en-US" sz="1200" b="1" dirty="0">
                <a:solidFill>
                  <a:srgbClr val="17375E"/>
                </a:solidFill>
                <a:latin typeface="Calibri" pitchFamily="34" charset="0"/>
              </a:rPr>
              <a:t> GIS </a:t>
            </a:r>
            <a:r>
              <a:rPr lang="ro-RO" altLang="en-US" sz="1200" b="1" i="1" dirty="0">
                <a:solidFill>
                  <a:srgbClr val="17375E"/>
                </a:solidFill>
                <a:latin typeface="Calibri" pitchFamily="34" charset="0"/>
              </a:rPr>
              <a:t>ArcMap</a:t>
            </a:r>
            <a:r>
              <a:rPr lang="ro-RO" altLang="en-US" sz="1200" b="1" dirty="0">
                <a:solidFill>
                  <a:srgbClr val="17375E"/>
                </a:solidFill>
                <a:latin typeface="Calibri" pitchFamily="34" charset="0"/>
              </a:rPr>
              <a:t> </a:t>
            </a:r>
            <a:r>
              <a:rPr lang="en-US" altLang="en-US" sz="1200" b="1" dirty="0">
                <a:solidFill>
                  <a:srgbClr val="17375E"/>
                </a:solidFill>
                <a:latin typeface="Calibri" pitchFamily="34" charset="0"/>
              </a:rPr>
              <a:t> - </a:t>
            </a:r>
            <a:r>
              <a:rPr lang="en-US" altLang="en-US" sz="1200" b="1" dirty="0" smtClean="0">
                <a:solidFill>
                  <a:srgbClr val="17375E"/>
                </a:solidFill>
                <a:latin typeface="Calibri" pitchFamily="34" charset="0"/>
              </a:rPr>
              <a:t> A software procured in 2011, used for viewing, editing, creating and analyzing  </a:t>
            </a:r>
            <a:r>
              <a:rPr lang="vi-VN" altLang="en-US" sz="1200" b="1" dirty="0" smtClean="0">
                <a:solidFill>
                  <a:srgbClr val="17375E"/>
                </a:solidFill>
                <a:latin typeface="Calibri" pitchFamily="34" charset="0"/>
              </a:rPr>
              <a:t>geospa</a:t>
            </a:r>
            <a:r>
              <a:rPr lang="en-US" altLang="en-US" sz="1200" b="1" dirty="0" err="1" smtClean="0">
                <a:solidFill>
                  <a:srgbClr val="17375E"/>
                </a:solidFill>
                <a:latin typeface="Calibri" pitchFamily="34" charset="0"/>
              </a:rPr>
              <a:t>tial</a:t>
            </a:r>
            <a:r>
              <a:rPr lang="en-US" altLang="en-US" sz="1200" b="1" dirty="0" smtClean="0">
                <a:solidFill>
                  <a:srgbClr val="17375E"/>
                </a:solidFill>
                <a:latin typeface="Calibri" pitchFamily="34" charset="0"/>
              </a:rPr>
              <a:t> data. Allows the user to explore sets of data, allows the creation of maps, data editing and displaying the  results of conducted analyzes. </a:t>
            </a:r>
            <a:r>
              <a:rPr lang="vi-VN" altLang="en-US" sz="1200" b="1" dirty="0">
                <a:solidFill>
                  <a:srgbClr val="000000"/>
                </a:solidFill>
                <a:latin typeface="Calibri" pitchFamily="34" charset="0"/>
              </a:rPr>
              <a:t> </a:t>
            </a:r>
            <a:endParaRPr lang="en-US" altLang="en-US" sz="1200" b="1" dirty="0">
              <a:solidFill>
                <a:srgbClr val="000000"/>
              </a:solidFill>
              <a:latin typeface="Calibri" pitchFamily="34" charset="0"/>
            </a:endParaRPr>
          </a:p>
          <a:p>
            <a:pPr eaLnBrk="1" hangingPunct="1"/>
            <a:endParaRPr lang="en-US" altLang="en-US" sz="1200" dirty="0">
              <a:solidFill>
                <a:srgbClr val="000000"/>
              </a:solidFill>
              <a:latin typeface="Calibri" pitchFamily="34" charset="0"/>
            </a:endParaRPr>
          </a:p>
          <a:p>
            <a:pPr eaLnBrk="1" hangingPunct="1"/>
            <a:endParaRPr lang="ro-RO" altLang="en-US" sz="1200" dirty="0">
              <a:solidFill>
                <a:srgbClr val="000000"/>
              </a:solidFill>
              <a:latin typeface="Calibri" pitchFamily="34" charset="0"/>
            </a:endParaRPr>
          </a:p>
        </p:txBody>
      </p:sp>
      <p:sp>
        <p:nvSpPr>
          <p:cNvPr id="12" name="Title 5"/>
          <p:cNvSpPr>
            <a:spLocks noGrp="1"/>
          </p:cNvSpPr>
          <p:nvPr>
            <p:ph type="title"/>
          </p:nvPr>
        </p:nvSpPr>
        <p:spPr>
          <a:xfrm>
            <a:off x="457200" y="133350"/>
            <a:ext cx="7391400" cy="765175"/>
          </a:xfrm>
        </p:spPr>
        <p:txBody>
          <a:bodyPr/>
          <a:lstStyle/>
          <a:p>
            <a:pPr>
              <a:defRPr/>
            </a:pPr>
            <a:r>
              <a:rPr lang="ro-RO" dirty="0" smtClean="0">
                <a:solidFill>
                  <a:srgbClr val="186DD5"/>
                </a:solidFill>
                <a:effectLst>
                  <a:outerShdw blurRad="38100" dist="38100" dir="2700000" algn="tl">
                    <a:srgbClr val="C0C0C0"/>
                  </a:outerShdw>
                </a:effectLst>
                <a:ea typeface="ＭＳ Ｐゴシック" charset="-128"/>
              </a:rPr>
              <a:t>GIS</a:t>
            </a:r>
            <a:endParaRPr lang="en-US" dirty="0">
              <a:solidFill>
                <a:srgbClr val="186DD5"/>
              </a:solidFill>
              <a:ea typeface="ＭＳ Ｐゴシック" charset="-128"/>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Number Placeholder 3"/>
          <p:cNvSpPr>
            <a:spLocks noGrp="1"/>
          </p:cNvSpPr>
          <p:nvPr>
            <p:ph type="sldNum"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fld id="{63E0C98A-8682-4E8F-9BA9-22C2FFFF0A87}" type="slidenum">
              <a:rPr lang="en-US" altLang="en-US">
                <a:solidFill>
                  <a:srgbClr val="898989"/>
                </a:solidFill>
              </a:rPr>
              <a:pPr eaLnBrk="1" hangingPunct="1"/>
              <a:t>26</a:t>
            </a:fld>
            <a:endParaRPr lang="en-US" altLang="en-US">
              <a:solidFill>
                <a:srgbClr val="898989"/>
              </a:solidFill>
            </a:endParaRPr>
          </a:p>
        </p:txBody>
      </p:sp>
      <p:sp>
        <p:nvSpPr>
          <p:cNvPr id="40963" name="Content Placeholder 5"/>
          <p:cNvSpPr>
            <a:spLocks noGrp="1"/>
          </p:cNvSpPr>
          <p:nvPr>
            <p:ph sz="quarter" idx="13"/>
          </p:nvPr>
        </p:nvSpPr>
        <p:spPr>
          <a:xfrm>
            <a:off x="0" y="908050"/>
            <a:ext cx="9144000" cy="3276600"/>
          </a:xfrm>
        </p:spPr>
        <p:txBody>
          <a:bodyPr/>
          <a:lstStyle/>
          <a:p>
            <a:pPr marL="685800">
              <a:buFont typeface="Arial" charset="0"/>
              <a:buBlip>
                <a:blip r:embed="rId3"/>
              </a:buBlip>
            </a:pPr>
            <a:r>
              <a:rPr lang="en-US" altLang="en-US" sz="1600" dirty="0" smtClean="0">
                <a:solidFill>
                  <a:srgbClr val="17375E"/>
                </a:solidFill>
              </a:rPr>
              <a:t>Carries out designs in the water-sewerage field  by observing the laws in force, the specific </a:t>
            </a:r>
            <a:r>
              <a:rPr lang="ro-RO" altLang="en-US" sz="1600" dirty="0" smtClean="0">
                <a:solidFill>
                  <a:srgbClr val="17375E"/>
                </a:solidFill>
              </a:rPr>
              <a:t>norm</a:t>
            </a:r>
            <a:r>
              <a:rPr lang="en-US" altLang="en-US" sz="1600" dirty="0" smtClean="0">
                <a:solidFill>
                  <a:srgbClr val="17375E"/>
                </a:solidFill>
              </a:rPr>
              <a:t>s</a:t>
            </a:r>
            <a:r>
              <a:rPr lang="ro-RO" altLang="en-US" sz="1600" dirty="0" smtClean="0">
                <a:solidFill>
                  <a:srgbClr val="17375E"/>
                </a:solidFill>
              </a:rPr>
              <a:t> </a:t>
            </a:r>
            <a:r>
              <a:rPr lang="en-US" altLang="en-US" sz="1600" dirty="0" smtClean="0">
                <a:solidFill>
                  <a:srgbClr val="17375E"/>
                </a:solidFill>
              </a:rPr>
              <a:t>and </a:t>
            </a:r>
            <a:r>
              <a:rPr lang="ro-RO" altLang="en-US" sz="1600" dirty="0" smtClean="0">
                <a:solidFill>
                  <a:srgbClr val="17375E"/>
                </a:solidFill>
              </a:rPr>
              <a:t>standard</a:t>
            </a:r>
            <a:r>
              <a:rPr lang="en-US" altLang="en-US" sz="1600" dirty="0" smtClean="0">
                <a:solidFill>
                  <a:srgbClr val="17375E"/>
                </a:solidFill>
              </a:rPr>
              <a:t>s</a:t>
            </a:r>
            <a:r>
              <a:rPr lang="ro-RO" altLang="en-US" sz="1600" dirty="0" smtClean="0">
                <a:solidFill>
                  <a:srgbClr val="17375E"/>
                </a:solidFill>
              </a:rPr>
              <a:t>,</a:t>
            </a:r>
            <a:r>
              <a:rPr lang="en-US" altLang="en-US" sz="1600" dirty="0" smtClean="0">
                <a:solidFill>
                  <a:srgbClr val="17375E"/>
                </a:solidFill>
              </a:rPr>
              <a:t> and, as well, the quality indicators provided by </a:t>
            </a:r>
            <a:r>
              <a:rPr lang="ro-RO" altLang="en-US" sz="1600" dirty="0" smtClean="0">
                <a:solidFill>
                  <a:srgbClr val="17375E"/>
                </a:solidFill>
              </a:rPr>
              <a:t> </a:t>
            </a:r>
            <a:r>
              <a:rPr lang="en-US" altLang="en-US" sz="1600" dirty="0" smtClean="0">
                <a:solidFill>
                  <a:srgbClr val="17375E"/>
                </a:solidFill>
              </a:rPr>
              <a:t>design specification</a:t>
            </a:r>
            <a:endParaRPr lang="ro-RO" altLang="en-US" sz="1600" dirty="0" smtClean="0">
              <a:solidFill>
                <a:srgbClr val="17375E"/>
              </a:solidFill>
            </a:endParaRPr>
          </a:p>
          <a:p>
            <a:pPr marL="685800">
              <a:buFont typeface="Arial" charset="0"/>
              <a:buBlip>
                <a:blip r:embed="rId3"/>
              </a:buBlip>
            </a:pPr>
            <a:r>
              <a:rPr lang="en-US" altLang="en-US" sz="1600" dirty="0" smtClean="0">
                <a:solidFill>
                  <a:srgbClr val="17375E"/>
                </a:solidFill>
              </a:rPr>
              <a:t>Ensures close surveys related to the observance of material consumption approved rates</a:t>
            </a:r>
            <a:endParaRPr lang="ro-RO" altLang="en-US" sz="1600" dirty="0" smtClean="0">
              <a:solidFill>
                <a:srgbClr val="17375E"/>
              </a:solidFill>
            </a:endParaRPr>
          </a:p>
          <a:p>
            <a:pPr marL="685800">
              <a:buFont typeface="Arial" charset="0"/>
              <a:buBlip>
                <a:blip r:embed="rId3"/>
              </a:buBlip>
            </a:pPr>
            <a:r>
              <a:rPr lang="en-US" altLang="en-US" sz="1600" dirty="0" smtClean="0">
                <a:solidFill>
                  <a:srgbClr val="17375E"/>
                </a:solidFill>
              </a:rPr>
              <a:t>Prepares </a:t>
            </a:r>
            <a:r>
              <a:rPr lang="ro-RO" altLang="en-US" sz="1600" dirty="0" smtClean="0">
                <a:solidFill>
                  <a:srgbClr val="17375E"/>
                </a:solidFill>
              </a:rPr>
              <a:t>comparative</a:t>
            </a:r>
            <a:r>
              <a:rPr lang="en-US" altLang="en-US" sz="1600" dirty="0" smtClean="0">
                <a:solidFill>
                  <a:srgbClr val="17375E"/>
                </a:solidFill>
              </a:rPr>
              <a:t> studies for different variants, and finally proposing the optimal design and completion variants </a:t>
            </a:r>
            <a:r>
              <a:rPr lang="ro-RO" altLang="en-US" sz="1600" dirty="0" smtClean="0">
                <a:solidFill>
                  <a:srgbClr val="17375E"/>
                </a:solidFill>
              </a:rPr>
              <a:t>pe variante,</a:t>
            </a:r>
            <a:r>
              <a:rPr lang="en-US" altLang="en-US" sz="1600" dirty="0" smtClean="0">
                <a:solidFill>
                  <a:srgbClr val="17375E"/>
                </a:solidFill>
              </a:rPr>
              <a:t> in order to ensure a maximum efficiency</a:t>
            </a:r>
            <a:endParaRPr lang="ro-RO" altLang="en-US" sz="1600" dirty="0" smtClean="0">
              <a:solidFill>
                <a:srgbClr val="17375E"/>
              </a:solidFill>
            </a:endParaRPr>
          </a:p>
          <a:p>
            <a:pPr marL="685800">
              <a:buFont typeface="Arial" charset="0"/>
              <a:buBlip>
                <a:blip r:embed="rId3"/>
              </a:buBlip>
            </a:pPr>
            <a:r>
              <a:rPr lang="en-US" altLang="en-US" sz="1600" dirty="0" smtClean="0">
                <a:solidFill>
                  <a:srgbClr val="17375E"/>
                </a:solidFill>
              </a:rPr>
              <a:t>Conducts </a:t>
            </a:r>
            <a:r>
              <a:rPr lang="ro-RO" altLang="en-US" sz="1600" dirty="0" smtClean="0">
                <a:solidFill>
                  <a:srgbClr val="17375E"/>
                </a:solidFill>
              </a:rPr>
              <a:t>topogra</a:t>
            </a:r>
            <a:r>
              <a:rPr lang="en-US" altLang="en-US" sz="1600" dirty="0" err="1" smtClean="0">
                <a:solidFill>
                  <a:srgbClr val="17375E"/>
                </a:solidFill>
              </a:rPr>
              <a:t>phic</a:t>
            </a:r>
            <a:r>
              <a:rPr lang="en-US" altLang="en-US" sz="1600" dirty="0" smtClean="0">
                <a:solidFill>
                  <a:srgbClr val="17375E"/>
                </a:solidFill>
              </a:rPr>
              <a:t> measurements within the design process</a:t>
            </a:r>
            <a:endParaRPr lang="ro-RO" altLang="en-US" sz="1600" dirty="0" smtClean="0">
              <a:solidFill>
                <a:srgbClr val="17375E"/>
              </a:solidFill>
            </a:endParaRPr>
          </a:p>
          <a:p>
            <a:pPr marL="685800">
              <a:buFont typeface="Arial" charset="0"/>
              <a:buBlip>
                <a:blip r:embed="rId3"/>
              </a:buBlip>
            </a:pPr>
            <a:r>
              <a:rPr lang="en-US" altLang="en-US" sz="1600" dirty="0" smtClean="0">
                <a:solidFill>
                  <a:srgbClr val="17375E"/>
                </a:solidFill>
              </a:rPr>
              <a:t>Gets involved in the drafting of execution contract signed with contractors and surveys the observance of the works quality</a:t>
            </a:r>
            <a:endParaRPr lang="ro-RO" altLang="en-US" sz="1600" dirty="0" smtClean="0">
              <a:solidFill>
                <a:srgbClr val="17375E"/>
              </a:solidFill>
            </a:endParaRPr>
          </a:p>
          <a:p>
            <a:pPr marL="685800"/>
            <a:endParaRPr lang="ro-RO" altLang="en-US" sz="2000" dirty="0" smtClean="0">
              <a:solidFill>
                <a:schemeClr val="tx1"/>
              </a:solidFill>
            </a:endParaRPr>
          </a:p>
          <a:p>
            <a:pPr marL="685800"/>
            <a:endParaRPr lang="ro-RO" altLang="en-US" sz="2000" dirty="0" smtClean="0">
              <a:solidFill>
                <a:schemeClr val="tx1"/>
              </a:solidFill>
            </a:endParaRPr>
          </a:p>
        </p:txBody>
      </p:sp>
      <p:sp>
        <p:nvSpPr>
          <p:cNvPr id="6" name="Title 5"/>
          <p:cNvSpPr>
            <a:spLocks noGrp="1"/>
          </p:cNvSpPr>
          <p:nvPr>
            <p:ph type="title"/>
          </p:nvPr>
        </p:nvSpPr>
        <p:spPr>
          <a:xfrm>
            <a:off x="457200" y="206375"/>
            <a:ext cx="7391400" cy="765175"/>
          </a:xfrm>
        </p:spPr>
        <p:txBody>
          <a:bodyPr/>
          <a:lstStyle/>
          <a:p>
            <a:pPr>
              <a:defRPr/>
            </a:pPr>
            <a:r>
              <a:rPr lang="en-US" dirty="0" smtClean="0">
                <a:solidFill>
                  <a:srgbClr val="186DD5"/>
                </a:solidFill>
                <a:effectLst>
                  <a:outerShdw blurRad="38100" dist="38100" dir="2700000" algn="tl">
                    <a:srgbClr val="C0C0C0"/>
                  </a:outerShdw>
                </a:effectLst>
                <a:ea typeface="ＭＳ Ｐゴシック" charset="-128"/>
              </a:rPr>
              <a:t>Design </a:t>
            </a:r>
            <a:r>
              <a:rPr lang="en-US" dirty="0" smtClean="0">
                <a:solidFill>
                  <a:srgbClr val="186DD5"/>
                </a:solidFill>
                <a:effectLst>
                  <a:outerShdw blurRad="38100" dist="38100" dir="2700000" algn="tl">
                    <a:srgbClr val="C0C0C0"/>
                  </a:outerShdw>
                </a:effectLst>
                <a:ea typeface="ＭＳ Ｐゴシック" charset="-128"/>
              </a:rPr>
              <a:t>Department</a:t>
            </a:r>
            <a:endParaRPr lang="en-US" dirty="0">
              <a:solidFill>
                <a:srgbClr val="186DD5"/>
              </a:solidFill>
              <a:ea typeface="ＭＳ Ｐゴシック" charset="-128"/>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2000" y="3105150"/>
            <a:ext cx="7620000" cy="1597160"/>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317500" y="1143000"/>
            <a:ext cx="3759200" cy="3044825"/>
          </a:xfrm>
        </p:spPr>
        <p:txBody>
          <a:bodyPr/>
          <a:lstStyle/>
          <a:p>
            <a:pPr eaLnBrk="1" hangingPunct="1">
              <a:buFont typeface="Wingdings" pitchFamily="2" charset="2"/>
              <a:buNone/>
              <a:defRPr/>
            </a:pPr>
            <a:r>
              <a:rPr lang="ro-RO" altLang="en-US" sz="2400" b="1" dirty="0" smtClean="0">
                <a:solidFill>
                  <a:schemeClr val="tx1"/>
                </a:solidFill>
                <a:effectLst>
                  <a:outerShdw blurRad="38100" dist="38100" dir="2700000" algn="tl">
                    <a:srgbClr val="C0C0C0"/>
                  </a:outerShdw>
                </a:effectLst>
                <a:latin typeface="Verdana" pitchFamily="34" charset="0"/>
              </a:rPr>
              <a:t>	</a:t>
            </a:r>
            <a:endParaRPr lang="en-US" altLang="en-US" sz="2400" b="1" dirty="0" smtClean="0">
              <a:solidFill>
                <a:schemeClr val="tx1"/>
              </a:solidFill>
              <a:effectLst>
                <a:outerShdw blurRad="38100" dist="38100" dir="2700000" algn="tl">
                  <a:srgbClr val="C0C0C0"/>
                </a:outerShdw>
              </a:effectLst>
              <a:latin typeface="Verdana" pitchFamily="34" charset="0"/>
            </a:endParaRPr>
          </a:p>
          <a:p>
            <a:pPr eaLnBrk="1" hangingPunct="1">
              <a:buFont typeface="Wingdings" pitchFamily="2" charset="2"/>
              <a:buNone/>
              <a:defRPr/>
            </a:pPr>
            <a:r>
              <a:rPr lang="en-US" altLang="en-US" sz="1600" dirty="0" smtClean="0">
                <a:solidFill>
                  <a:srgbClr val="17375E"/>
                </a:solidFill>
              </a:rPr>
              <a:t>	</a:t>
            </a:r>
            <a:r>
              <a:rPr lang="en-US" altLang="en-US" sz="1600" b="1" dirty="0" smtClean="0">
                <a:solidFill>
                  <a:srgbClr val="17375E"/>
                </a:solidFill>
              </a:rPr>
              <a:t>Completes various works in the field of </a:t>
            </a:r>
            <a:r>
              <a:rPr lang="ro-RO" altLang="en-US" sz="1600" b="1" dirty="0" smtClean="0">
                <a:solidFill>
                  <a:srgbClr val="17375E"/>
                </a:solidFill>
              </a:rPr>
              <a:t>construc</a:t>
            </a:r>
            <a:r>
              <a:rPr lang="en-US" altLang="en-US" sz="1600" b="1" dirty="0" err="1" smtClean="0">
                <a:solidFill>
                  <a:srgbClr val="17375E"/>
                </a:solidFill>
              </a:rPr>
              <a:t>tions</a:t>
            </a:r>
            <a:r>
              <a:rPr lang="en-US" altLang="en-US" sz="1600" b="1" dirty="0" smtClean="0">
                <a:solidFill>
                  <a:srgbClr val="17375E"/>
                </a:solidFill>
              </a:rPr>
              <a:t> and installations with 36 workers and 10 administrative employees. </a:t>
            </a:r>
          </a:p>
          <a:p>
            <a:pPr eaLnBrk="1" hangingPunct="1">
              <a:buFont typeface="Wingdings" pitchFamily="2" charset="2"/>
              <a:buNone/>
              <a:defRPr/>
            </a:pPr>
            <a:endParaRPr lang="en-US" altLang="en-US" sz="1600" dirty="0">
              <a:solidFill>
                <a:srgbClr val="17375E"/>
              </a:solidFill>
            </a:endParaRPr>
          </a:p>
          <a:p>
            <a:pPr eaLnBrk="1" hangingPunct="1">
              <a:buFont typeface="Wingdings" pitchFamily="2" charset="2"/>
              <a:buNone/>
              <a:defRPr/>
            </a:pPr>
            <a:r>
              <a:rPr lang="en-US" altLang="en-US" sz="1600" dirty="0" smtClean="0">
                <a:solidFill>
                  <a:srgbClr val="17375E"/>
                </a:solidFill>
              </a:rPr>
              <a:t>	Executes extensions and replacements of water pipes and sewer networks and connections, for physical and legal persons. </a:t>
            </a:r>
            <a:endParaRPr lang="ro-RO" altLang="en-US" sz="2000" dirty="0" smtClean="0">
              <a:solidFill>
                <a:srgbClr val="17375E"/>
              </a:solidFill>
            </a:endParaRPr>
          </a:p>
          <a:p>
            <a:pPr algn="just">
              <a:buFont typeface="Arial" panose="020B0604020202020204" pitchFamily="34" charset="0"/>
              <a:buNone/>
              <a:defRPr/>
            </a:pPr>
            <a:r>
              <a:rPr lang="ro-RO" altLang="en-US" sz="2000" dirty="0">
                <a:solidFill>
                  <a:srgbClr val="17375E"/>
                </a:solidFill>
              </a:rPr>
              <a:t>	</a:t>
            </a:r>
            <a:endParaRPr lang="ro-RO" altLang="en-US" sz="2000" dirty="0" smtClean="0">
              <a:solidFill>
                <a:srgbClr val="17375E"/>
              </a:solidFill>
            </a:endParaRPr>
          </a:p>
          <a:p>
            <a:pPr eaLnBrk="1" hangingPunct="1">
              <a:buFont typeface="Arial" panose="020B0604020202020204" pitchFamily="34" charset="0"/>
              <a:buNone/>
              <a:defRPr/>
            </a:pPr>
            <a:endParaRPr lang="en-US" altLang="en-US" sz="2400" dirty="0" smtClean="0">
              <a:solidFill>
                <a:schemeClr val="tx1"/>
              </a:solidFill>
            </a:endParaRPr>
          </a:p>
        </p:txBody>
      </p:sp>
      <p:pic>
        <p:nvPicPr>
          <p:cNvPr id="34820" name="Picture 5" descr="Aparat sudura PEHD.jpg"/>
          <p:cNvPicPr>
            <a:picLocks noChangeAspect="1"/>
          </p:cNvPicPr>
          <p:nvPr/>
        </p:nvPicPr>
        <p:blipFill>
          <a:blip r:embed="rId2" cstate="print">
            <a:extLst/>
          </a:blip>
          <a:srcRect/>
          <a:stretch>
            <a:fillRect/>
          </a:stretch>
        </p:blipFill>
        <p:spPr bwMode="auto">
          <a:xfrm>
            <a:off x="4038600" y="1123950"/>
            <a:ext cx="4695825" cy="3560763"/>
          </a:xfrm>
          <a:prstGeom prst="rect">
            <a:avLst/>
          </a:prstGeom>
          <a:ln>
            <a:noFill/>
          </a:ln>
          <a:effectLst>
            <a:softEdge rad="112500"/>
          </a:effectLst>
          <a:extLst/>
        </p:spPr>
      </p:pic>
      <p:sp>
        <p:nvSpPr>
          <p:cNvPr id="6" name="Title 5"/>
          <p:cNvSpPr>
            <a:spLocks noGrp="1"/>
          </p:cNvSpPr>
          <p:nvPr>
            <p:ph type="title"/>
          </p:nvPr>
        </p:nvSpPr>
        <p:spPr>
          <a:xfrm>
            <a:off x="457200" y="133350"/>
            <a:ext cx="7391400" cy="765175"/>
          </a:xfrm>
        </p:spPr>
        <p:txBody>
          <a:bodyPr/>
          <a:lstStyle/>
          <a:p>
            <a:pPr>
              <a:defRPr/>
            </a:pPr>
            <a:r>
              <a:rPr lang="en-US" altLang="en-US" dirty="0" smtClean="0">
                <a:solidFill>
                  <a:srgbClr val="186DD5"/>
                </a:solidFill>
                <a:effectLst>
                  <a:outerShdw blurRad="38100" dist="38100" dir="2700000" algn="tl">
                    <a:srgbClr val="C0C0C0"/>
                  </a:outerShdw>
                </a:effectLst>
              </a:rPr>
              <a:t>Technical </a:t>
            </a:r>
            <a:r>
              <a:rPr lang="en-US" altLang="en-US" dirty="0" smtClean="0">
                <a:solidFill>
                  <a:srgbClr val="186DD5"/>
                </a:solidFill>
                <a:effectLst>
                  <a:outerShdw blurRad="38100" dist="38100" dir="2700000" algn="tl">
                    <a:srgbClr val="C0C0C0"/>
                  </a:outerShdw>
                </a:effectLst>
              </a:rPr>
              <a:t>Works </a:t>
            </a:r>
            <a:r>
              <a:rPr lang="en-US" altLang="en-US" dirty="0" smtClean="0">
                <a:solidFill>
                  <a:srgbClr val="186DD5"/>
                </a:solidFill>
                <a:effectLst>
                  <a:outerShdw blurRad="38100" dist="38100" dir="2700000" algn="tl">
                    <a:srgbClr val="C0C0C0"/>
                  </a:outerShdw>
                </a:effectLst>
              </a:rPr>
              <a:t>Dept.</a:t>
            </a:r>
            <a:endParaRPr lang="en-US" altLang="en-US" dirty="0" smtClean="0">
              <a:solidFill>
                <a:srgbClr val="186DD5"/>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Number Placeholder 3"/>
          <p:cNvSpPr>
            <a:spLocks noGrp="1"/>
          </p:cNvSpPr>
          <p:nvPr>
            <p:ph type="sldNum"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fld id="{5FCE4EE3-0C12-4CA1-9049-263738C2670C}" type="slidenum">
              <a:rPr lang="en-US" altLang="en-US">
                <a:solidFill>
                  <a:srgbClr val="898989"/>
                </a:solidFill>
              </a:rPr>
              <a:pPr eaLnBrk="1" hangingPunct="1"/>
              <a:t>28</a:t>
            </a:fld>
            <a:endParaRPr lang="en-US" altLang="en-US">
              <a:solidFill>
                <a:srgbClr val="898989"/>
              </a:solidFill>
            </a:endParaRPr>
          </a:p>
        </p:txBody>
      </p:sp>
      <p:sp>
        <p:nvSpPr>
          <p:cNvPr id="43011" name="Content Placeholder 5"/>
          <p:cNvSpPr>
            <a:spLocks noGrp="1"/>
          </p:cNvSpPr>
          <p:nvPr>
            <p:ph sz="quarter" idx="13"/>
          </p:nvPr>
        </p:nvSpPr>
        <p:spPr>
          <a:xfrm>
            <a:off x="5029200" y="706438"/>
            <a:ext cx="3886200" cy="4724400"/>
          </a:xfrm>
        </p:spPr>
        <p:txBody>
          <a:bodyPr/>
          <a:lstStyle/>
          <a:p>
            <a:pPr indent="15875">
              <a:buFont typeface="Arial" charset="0"/>
              <a:buNone/>
            </a:pPr>
            <a:endParaRPr lang="ro-RO" altLang="en-US" sz="2000" b="1" dirty="0" smtClean="0">
              <a:solidFill>
                <a:schemeClr val="tx1"/>
              </a:solidFill>
            </a:endParaRPr>
          </a:p>
          <a:p>
            <a:pPr indent="15875">
              <a:buFont typeface="Arial" charset="0"/>
              <a:buNone/>
            </a:pPr>
            <a:r>
              <a:rPr lang="en-US" altLang="en-US" sz="2000" dirty="0" smtClean="0">
                <a:solidFill>
                  <a:srgbClr val="17375E"/>
                </a:solidFill>
              </a:rPr>
              <a:t>Provides the management of company’s vehicle fleet by observing all technical, economic and legal conditions. </a:t>
            </a:r>
            <a:endParaRPr lang="ro-RO" altLang="en-US" sz="2000" dirty="0" smtClean="0">
              <a:solidFill>
                <a:srgbClr val="17375E"/>
              </a:solidFill>
            </a:endParaRPr>
          </a:p>
          <a:p>
            <a:pPr indent="15875">
              <a:buFont typeface="Arial" charset="0"/>
              <a:buNone/>
            </a:pPr>
            <a:r>
              <a:rPr lang="en-US" altLang="en-US" sz="2000" dirty="0" smtClean="0">
                <a:solidFill>
                  <a:srgbClr val="17375E"/>
                </a:solidFill>
              </a:rPr>
              <a:t>Vehicles and equipment: 224 backhoe dozers, </a:t>
            </a:r>
            <a:r>
              <a:rPr lang="ro-RO" altLang="en-US" sz="2000" dirty="0" smtClean="0">
                <a:solidFill>
                  <a:srgbClr val="17375E"/>
                </a:solidFill>
              </a:rPr>
              <a:t> </a:t>
            </a:r>
            <a:r>
              <a:rPr lang="en-US" altLang="en-US" sz="2000" dirty="0" smtClean="0">
                <a:solidFill>
                  <a:srgbClr val="17375E"/>
                </a:solidFill>
              </a:rPr>
              <a:t>special vehicles, truck mounted sewer cleaners, tipper trucks, trucks, truck mounted cranes, other light vehicles for persons and materials.</a:t>
            </a:r>
            <a:endParaRPr lang="ro-RO" altLang="en-US" sz="2800" dirty="0" smtClean="0">
              <a:solidFill>
                <a:srgbClr val="17375E"/>
              </a:solidFill>
            </a:endParaRPr>
          </a:p>
        </p:txBody>
      </p:sp>
      <p:pic>
        <p:nvPicPr>
          <p:cNvPr id="3" name="Picture 2" descr="vidanje.jpg"/>
          <p:cNvPicPr>
            <a:picLocks noChangeAspect="1"/>
          </p:cNvPicPr>
          <p:nvPr/>
        </p:nvPicPr>
        <p:blipFill>
          <a:blip r:embed="rId2" cstate="print">
            <a:extLst/>
          </a:blip>
          <a:stretch>
            <a:fillRect/>
          </a:stretch>
        </p:blipFill>
        <p:spPr>
          <a:xfrm>
            <a:off x="486229" y="1809750"/>
            <a:ext cx="4902839" cy="2726531"/>
          </a:xfrm>
          <a:prstGeom prst="rect">
            <a:avLst/>
          </a:prstGeom>
          <a:ln>
            <a:noFill/>
          </a:ln>
          <a:effectLst>
            <a:softEdge rad="112500"/>
          </a:effectLst>
        </p:spPr>
      </p:pic>
      <p:sp>
        <p:nvSpPr>
          <p:cNvPr id="7" name="Title 5"/>
          <p:cNvSpPr>
            <a:spLocks noGrp="1"/>
          </p:cNvSpPr>
          <p:nvPr>
            <p:ph type="title"/>
          </p:nvPr>
        </p:nvSpPr>
        <p:spPr>
          <a:xfrm>
            <a:off x="457200" y="133350"/>
            <a:ext cx="7391400" cy="765175"/>
          </a:xfrm>
        </p:spPr>
        <p:txBody>
          <a:bodyPr/>
          <a:lstStyle/>
          <a:p>
            <a:pPr>
              <a:defRPr/>
            </a:pPr>
            <a:r>
              <a:rPr lang="en-US" altLang="en-US" dirty="0">
                <a:solidFill>
                  <a:srgbClr val="186DD5"/>
                </a:solidFill>
                <a:effectLst>
                  <a:outerShdw blurRad="38100" dist="38100" dir="2700000" algn="tl">
                    <a:srgbClr val="C0C0C0"/>
                  </a:outerShdw>
                </a:effectLst>
              </a:rPr>
              <a:t>A</a:t>
            </a:r>
            <a:r>
              <a:rPr lang="en-US" altLang="en-US" dirty="0" smtClean="0">
                <a:solidFill>
                  <a:srgbClr val="186DD5"/>
                </a:solidFill>
                <a:effectLst>
                  <a:outerShdw blurRad="38100" dist="38100" dir="2700000" algn="tl">
                    <a:srgbClr val="C0C0C0"/>
                  </a:outerShdw>
                </a:effectLst>
              </a:rPr>
              <a:t>uto-mechanical dept. </a:t>
            </a:r>
            <a:endParaRPr lang="en-US" altLang="en-US" dirty="0" smtClean="0">
              <a:solidFill>
                <a:srgbClr val="186DD5"/>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Content Placeholder 2"/>
          <p:cNvSpPr>
            <a:spLocks noGrp="1"/>
          </p:cNvSpPr>
          <p:nvPr>
            <p:ph sz="quarter" idx="13"/>
          </p:nvPr>
        </p:nvSpPr>
        <p:spPr>
          <a:xfrm>
            <a:off x="533400" y="971550"/>
            <a:ext cx="8153400" cy="1447800"/>
          </a:xfrm>
        </p:spPr>
        <p:txBody>
          <a:bodyPr/>
          <a:lstStyle/>
          <a:p>
            <a:pPr marL="0" indent="0">
              <a:buFont typeface="Arial" charset="0"/>
              <a:buNone/>
            </a:pPr>
            <a:r>
              <a:rPr lang="en-US" altLang="en-US" sz="1800" dirty="0" smtClean="0">
                <a:solidFill>
                  <a:srgbClr val="17375E"/>
                </a:solidFill>
              </a:rPr>
              <a:t>Ensures the repair and inspection of power, electrical, automation and mechanical equipment  located in the company’s facilities (intake stations, pumping stations, water plants, WWTPs, </a:t>
            </a:r>
            <a:r>
              <a:rPr lang="en-US" altLang="en-US" sz="1800" dirty="0" err="1" smtClean="0">
                <a:solidFill>
                  <a:srgbClr val="17375E"/>
                </a:solidFill>
              </a:rPr>
              <a:t>etc</a:t>
            </a:r>
            <a:r>
              <a:rPr lang="en-US" altLang="en-US" sz="1800" dirty="0" smtClean="0">
                <a:solidFill>
                  <a:srgbClr val="17375E"/>
                </a:solidFill>
              </a:rPr>
              <a:t>).  Apart this, the department carries out the manufacturing of steelworks, metal cutting activities, vehicle inspections and repairs.   </a:t>
            </a:r>
            <a:endParaRPr lang="ro-RO" altLang="en-US" sz="1800" dirty="0" smtClean="0">
              <a:solidFill>
                <a:srgbClr val="17375E"/>
              </a:solidFill>
            </a:endParaRPr>
          </a:p>
          <a:p>
            <a:pPr marL="0" indent="0">
              <a:buFont typeface="Arial" charset="0"/>
              <a:buNone/>
            </a:pPr>
            <a:endParaRPr lang="en-US" altLang="en-US" sz="2000" dirty="0" smtClean="0">
              <a:solidFill>
                <a:schemeClr val="tx1"/>
              </a:solidFill>
            </a:endParaRPr>
          </a:p>
        </p:txBody>
      </p:sp>
      <p:sp>
        <p:nvSpPr>
          <p:cNvPr id="44035" name="Slide Number Placeholder 3"/>
          <p:cNvSpPr>
            <a:spLocks noGrp="1"/>
          </p:cNvSpPr>
          <p:nvPr>
            <p:ph type="sldNum"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fld id="{1C4C79D0-3292-443E-8ED3-4D25BCE829CF}" type="slidenum">
              <a:rPr lang="en-US" altLang="en-US">
                <a:solidFill>
                  <a:srgbClr val="898989"/>
                </a:solidFill>
              </a:rPr>
              <a:pPr eaLnBrk="1" hangingPunct="1"/>
              <a:t>29</a:t>
            </a:fld>
            <a:endParaRPr lang="en-US" altLang="en-US">
              <a:solidFill>
                <a:srgbClr val="898989"/>
              </a:solidFill>
            </a:endParaRPr>
          </a:p>
        </p:txBody>
      </p:sp>
      <p:pic>
        <p:nvPicPr>
          <p:cNvPr id="5" name="Picture 4" descr="24102011739.jpg"/>
          <p:cNvPicPr>
            <a:picLocks noChangeAspect="1"/>
          </p:cNvPicPr>
          <p:nvPr/>
        </p:nvPicPr>
        <p:blipFill>
          <a:blip r:embed="rId3" cstate="print"/>
          <a:stretch>
            <a:fillRect/>
          </a:stretch>
        </p:blipFill>
        <p:spPr>
          <a:xfrm>
            <a:off x="533400" y="2198914"/>
            <a:ext cx="3886200" cy="2914650"/>
          </a:xfrm>
          <a:prstGeom prst="rect">
            <a:avLst/>
          </a:prstGeom>
          <a:ln>
            <a:noFill/>
          </a:ln>
          <a:effectLst>
            <a:softEdge rad="112500"/>
          </a:effectLst>
        </p:spPr>
      </p:pic>
      <p:sp>
        <p:nvSpPr>
          <p:cNvPr id="44037" name="Content Placeholder 2"/>
          <p:cNvSpPr txBox="1">
            <a:spLocks/>
          </p:cNvSpPr>
          <p:nvPr/>
        </p:nvSpPr>
        <p:spPr bwMode="auto">
          <a:xfrm>
            <a:off x="4419600" y="2598738"/>
            <a:ext cx="44196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defRPr>
                <a:solidFill>
                  <a:schemeClr val="tx1"/>
                </a:solidFill>
                <a:latin typeface="Arial" charset="0"/>
                <a:ea typeface="MS PGothic" pitchFamily="34" charset="-128"/>
              </a:defRPr>
            </a:lvl1pPr>
            <a:lvl2pPr marL="742950" indent="-285750" defTabSz="457200">
              <a:defRPr>
                <a:solidFill>
                  <a:schemeClr val="tx1"/>
                </a:solidFill>
                <a:latin typeface="Arial" charset="0"/>
                <a:ea typeface="MS PGothic" pitchFamily="34" charset="-128"/>
              </a:defRPr>
            </a:lvl2pPr>
            <a:lvl3pPr marL="1143000" indent="-228600" defTabSz="457200">
              <a:defRPr>
                <a:solidFill>
                  <a:schemeClr val="tx1"/>
                </a:solidFill>
                <a:latin typeface="Arial" charset="0"/>
                <a:ea typeface="MS PGothic" pitchFamily="34" charset="-128"/>
              </a:defRPr>
            </a:lvl3pPr>
            <a:lvl4pPr marL="1600200" indent="-228600" defTabSz="457200">
              <a:defRPr>
                <a:solidFill>
                  <a:schemeClr val="tx1"/>
                </a:solidFill>
                <a:latin typeface="Arial" charset="0"/>
                <a:ea typeface="MS PGothic" pitchFamily="34" charset="-128"/>
              </a:defRPr>
            </a:lvl4pPr>
            <a:lvl5pPr marL="2057400" indent="-228600" defTabSz="45720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pPr>
              <a:spcBef>
                <a:spcPct val="20000"/>
              </a:spcBef>
              <a:buFont typeface="Arial" charset="0"/>
              <a:buNone/>
            </a:pPr>
            <a:r>
              <a:rPr lang="en-US" altLang="en-US" dirty="0" smtClean="0">
                <a:solidFill>
                  <a:srgbClr val="17375E"/>
                </a:solidFill>
                <a:latin typeface="Calibri" pitchFamily="34" charset="0"/>
              </a:rPr>
              <a:t>Moreover, this department gets involved in various projects regarding the new or old Apavital facilities. Is involved in the taking-over process of various facilities completed by Municipalities with national or European funds (pumping stations, WWTPs, water plants)</a:t>
            </a:r>
            <a:endParaRPr lang="en-US" altLang="en-US" dirty="0">
              <a:solidFill>
                <a:srgbClr val="17375E"/>
              </a:solidFill>
              <a:latin typeface="Calibri" pitchFamily="34" charset="0"/>
            </a:endParaRPr>
          </a:p>
        </p:txBody>
      </p:sp>
      <p:sp>
        <p:nvSpPr>
          <p:cNvPr id="8" name="Title 5"/>
          <p:cNvSpPr>
            <a:spLocks noGrp="1"/>
          </p:cNvSpPr>
          <p:nvPr>
            <p:ph type="title"/>
          </p:nvPr>
        </p:nvSpPr>
        <p:spPr>
          <a:xfrm>
            <a:off x="457200" y="133350"/>
            <a:ext cx="7391400" cy="765175"/>
          </a:xfrm>
        </p:spPr>
        <p:txBody>
          <a:bodyPr/>
          <a:lstStyle/>
          <a:p>
            <a:pPr>
              <a:defRPr/>
            </a:pPr>
            <a:r>
              <a:rPr lang="ro-RO" altLang="en-US" dirty="0" err="1" smtClean="0">
                <a:solidFill>
                  <a:srgbClr val="186DD5"/>
                </a:solidFill>
                <a:effectLst>
                  <a:outerShdw blurRad="38100" dist="38100" dir="2700000" algn="tl">
                    <a:srgbClr val="C0C0C0"/>
                  </a:outerShdw>
                </a:effectLst>
              </a:rPr>
              <a:t>Electro-Mec</a:t>
            </a:r>
            <a:r>
              <a:rPr lang="en-US" altLang="en-US" dirty="0" err="1" smtClean="0">
                <a:solidFill>
                  <a:srgbClr val="186DD5"/>
                </a:solidFill>
                <a:effectLst>
                  <a:outerShdw blurRad="38100" dist="38100" dir="2700000" algn="tl">
                    <a:srgbClr val="C0C0C0"/>
                  </a:outerShdw>
                </a:effectLst>
              </a:rPr>
              <a:t>hanical</a:t>
            </a:r>
            <a:r>
              <a:rPr lang="en-US" altLang="en-US" dirty="0" smtClean="0">
                <a:solidFill>
                  <a:srgbClr val="186DD5"/>
                </a:solidFill>
                <a:effectLst>
                  <a:outerShdw blurRad="38100" dist="38100" dir="2700000" algn="tl">
                    <a:srgbClr val="C0C0C0"/>
                  </a:outerShdw>
                </a:effectLst>
              </a:rPr>
              <a:t> </a:t>
            </a:r>
            <a:r>
              <a:rPr lang="en-US" altLang="en-US" dirty="0">
                <a:solidFill>
                  <a:srgbClr val="186DD5"/>
                </a:solidFill>
                <a:effectLst>
                  <a:outerShdw blurRad="38100" dist="38100" dir="2700000" algn="tl">
                    <a:srgbClr val="C0C0C0"/>
                  </a:outerShdw>
                </a:effectLst>
              </a:rPr>
              <a:t>D</a:t>
            </a:r>
            <a:r>
              <a:rPr lang="en-US" altLang="en-US" dirty="0" smtClean="0">
                <a:solidFill>
                  <a:srgbClr val="186DD5"/>
                </a:solidFill>
                <a:effectLst>
                  <a:outerShdw blurRad="38100" dist="38100" dir="2700000" algn="tl">
                    <a:srgbClr val="C0C0C0"/>
                  </a:outerShdw>
                </a:effectLst>
              </a:rPr>
              <a:t>ept. </a:t>
            </a:r>
            <a:endParaRPr lang="en-US" altLang="en-US" dirty="0" smtClean="0">
              <a:solidFill>
                <a:srgbClr val="186DD5"/>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1"/>
          <p:cNvSpPr>
            <a:spLocks noGrp="1"/>
          </p:cNvSpPr>
          <p:nvPr>
            <p:ph type="title"/>
          </p:nvPr>
        </p:nvSpPr>
        <p:spPr>
          <a:xfrm>
            <a:off x="1295400" y="282575"/>
            <a:ext cx="7391400" cy="765175"/>
          </a:xfrm>
        </p:spPr>
        <p:txBody>
          <a:bodyPr>
            <a:normAutofit/>
          </a:bodyPr>
          <a:lstStyle/>
          <a:p>
            <a:pPr eaLnBrk="1" hangingPunct="1">
              <a:defRPr/>
            </a:pPr>
            <a:r>
              <a:rPr lang="ro-RO" dirty="0" smtClean="0">
                <a:effectLst>
                  <a:outerShdw blurRad="38100" dist="38100" dir="2700000" algn="tl">
                    <a:srgbClr val="C0C0C0"/>
                  </a:outerShdw>
                </a:effectLst>
                <a:latin typeface="Arial" pitchFamily="34" charset="0"/>
                <a:ea typeface="ＭＳ Ｐゴシック" pitchFamily="34" charset="-128"/>
              </a:rPr>
              <a:t>Diagram</a:t>
            </a:r>
            <a:r>
              <a:rPr lang="en-US" dirty="0" smtClean="0">
                <a:effectLst>
                  <a:outerShdw blurRad="38100" dist="38100" dir="2700000" algn="tl">
                    <a:srgbClr val="C0C0C0"/>
                  </a:outerShdw>
                </a:effectLst>
                <a:latin typeface="Arial" pitchFamily="34" charset="0"/>
                <a:ea typeface="ＭＳ Ｐゴシック" pitchFamily="34" charset="-128"/>
              </a:rPr>
              <a:t> of </a:t>
            </a:r>
            <a:r>
              <a:rPr lang="ro-RO" dirty="0" smtClean="0">
                <a:effectLst>
                  <a:outerShdw blurRad="38100" dist="38100" dir="2700000" algn="tl">
                    <a:srgbClr val="C0C0C0"/>
                  </a:outerShdw>
                </a:effectLst>
                <a:latin typeface="Arial" pitchFamily="34" charset="0"/>
                <a:ea typeface="ＭＳ Ｐゴシック" pitchFamily="34" charset="-128"/>
              </a:rPr>
              <a:t>R</a:t>
            </a:r>
            <a:r>
              <a:rPr lang="en-US" dirty="0" smtClean="0">
                <a:effectLst>
                  <a:outerShdw blurRad="38100" dist="38100" dir="2700000" algn="tl">
                    <a:srgbClr val="C0C0C0"/>
                  </a:outerShdw>
                </a:effectLst>
                <a:latin typeface="Arial" pitchFamily="34" charset="0"/>
                <a:ea typeface="ＭＳ Ｐゴシック" pitchFamily="34" charset="-128"/>
              </a:rPr>
              <a:t>elations </a:t>
            </a:r>
            <a:r>
              <a:rPr lang="ro-RO" dirty="0" smtClean="0">
                <a:effectLst>
                  <a:outerShdw blurRad="38100" dist="38100" dir="2700000" algn="tl">
                    <a:srgbClr val="C0C0C0"/>
                  </a:outerShdw>
                </a:effectLst>
                <a:latin typeface="Arial" pitchFamily="34" charset="0"/>
                <a:ea typeface="ＭＳ Ｐゴシック" pitchFamily="34" charset="-128"/>
              </a:rPr>
              <a:t>  </a:t>
            </a:r>
            <a:br>
              <a:rPr lang="ro-RO" dirty="0" smtClean="0">
                <a:effectLst>
                  <a:outerShdw blurRad="38100" dist="38100" dir="2700000" algn="tl">
                    <a:srgbClr val="C0C0C0"/>
                  </a:outerShdw>
                </a:effectLst>
                <a:latin typeface="Arial" pitchFamily="34" charset="0"/>
                <a:ea typeface="ＭＳ Ｐゴシック" pitchFamily="34" charset="-128"/>
              </a:rPr>
            </a:br>
            <a:endParaRPr lang="ro-RO" sz="1600" dirty="0" smtClean="0">
              <a:solidFill>
                <a:srgbClr val="FF0000"/>
              </a:solidFill>
              <a:effectLst>
                <a:outerShdw blurRad="38100" dist="38100" dir="2700000" algn="tl">
                  <a:srgbClr val="C0C0C0"/>
                </a:outerShdw>
              </a:effectLst>
              <a:latin typeface="Arial" pitchFamily="34" charset="0"/>
              <a:ea typeface="ＭＳ Ｐゴシック" pitchFamily="34" charset="-128"/>
            </a:endParaRPr>
          </a:p>
        </p:txBody>
      </p:sp>
      <p:sp>
        <p:nvSpPr>
          <p:cNvPr id="68610" name="Slide Number Placeholder 39"/>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6226291-A36D-4EBD-8E37-2D1A1196C8FC}" type="slidenum">
              <a:rPr lang="en-US" altLang="en-US">
                <a:solidFill>
                  <a:srgbClr val="898989"/>
                </a:solidFill>
              </a:rPr>
              <a:pPr/>
              <a:t>3</a:t>
            </a:fld>
            <a:endParaRPr lang="en-US" altLang="en-US">
              <a:solidFill>
                <a:srgbClr val="898989"/>
              </a:solidFill>
            </a:endParaRPr>
          </a:p>
        </p:txBody>
      </p:sp>
      <p:pic>
        <p:nvPicPr>
          <p:cNvPr id="68611"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895350"/>
            <a:ext cx="6858000" cy="373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rot="16200000">
            <a:off x="125412" y="2598738"/>
            <a:ext cx="2625725" cy="647700"/>
          </a:xfrm>
          <a:prstGeom prst="rect">
            <a:avLst/>
          </a:prstGeom>
          <a:solidFill>
            <a:schemeClr val="bg1"/>
          </a:solidFill>
        </p:spPr>
        <p:txBody>
          <a:bodyPr>
            <a:spAutoFit/>
          </a:bodyPr>
          <a:lstStyle/>
          <a:p>
            <a:pPr algn="ctr" eaLnBrk="1" hangingPunct="1">
              <a:defRPr/>
            </a:pPr>
            <a:r>
              <a:rPr lang="en-US" dirty="0">
                <a:solidFill>
                  <a:srgbClr val="4BACC6">
                    <a:lumMod val="75000"/>
                  </a:srgbClr>
                </a:solidFill>
                <a:latin typeface="Arial" panose="020B0604020202020204" pitchFamily="34" charset="0"/>
                <a:ea typeface="ＭＳ Ｐゴシック" panose="020B0600070205080204" pitchFamily="34" charset="-128"/>
              </a:rPr>
              <a:t>Territorial Administrative Units</a:t>
            </a:r>
            <a:endParaRPr lang="ro-RO" dirty="0">
              <a:solidFill>
                <a:srgbClr val="4BACC6">
                  <a:lumMod val="75000"/>
                </a:srgbClr>
              </a:solidFill>
              <a:latin typeface="Arial" panose="020B0604020202020204" pitchFamily="34" charset="0"/>
              <a:ea typeface="ＭＳ Ｐゴシック" panose="020B0600070205080204" pitchFamily="34" charset="-128"/>
            </a:endParaRPr>
          </a:p>
        </p:txBody>
      </p:sp>
      <p:sp>
        <p:nvSpPr>
          <p:cNvPr id="7" name="TextBox 6"/>
          <p:cNvSpPr txBox="1"/>
          <p:nvPr/>
        </p:nvSpPr>
        <p:spPr>
          <a:xfrm rot="19016621">
            <a:off x="2066925" y="1822450"/>
            <a:ext cx="1181100" cy="368300"/>
          </a:xfrm>
          <a:prstGeom prst="rect">
            <a:avLst/>
          </a:prstGeom>
          <a:solidFill>
            <a:schemeClr val="bg1"/>
          </a:solidFill>
        </p:spPr>
        <p:txBody>
          <a:bodyPr lIns="0" tIns="0" rIns="0" bIns="0">
            <a:spAutoFit/>
          </a:bodyPr>
          <a:lstStyle/>
          <a:p>
            <a:pPr algn="ctr" eaLnBrk="1" hangingPunct="1">
              <a:defRPr/>
            </a:pPr>
            <a:r>
              <a:rPr lang="en-US" sz="1200" dirty="0">
                <a:solidFill>
                  <a:srgbClr val="4BACC6">
                    <a:lumMod val="75000"/>
                  </a:srgbClr>
                </a:solidFill>
                <a:latin typeface="Arial" panose="020B0604020202020204" pitchFamily="34" charset="0"/>
                <a:ea typeface="ＭＳ Ｐゴシック" panose="020B0600070205080204" pitchFamily="34" charset="-128"/>
              </a:rPr>
              <a:t>Constitutive Act and Statute</a:t>
            </a:r>
            <a:endParaRPr lang="ro-RO" sz="1200" dirty="0">
              <a:solidFill>
                <a:srgbClr val="4BACC6">
                  <a:lumMod val="75000"/>
                </a:srgbClr>
              </a:solidFill>
              <a:latin typeface="Arial" panose="020B0604020202020204" pitchFamily="34" charset="0"/>
              <a:ea typeface="ＭＳ Ｐゴシック" panose="020B0600070205080204" pitchFamily="34" charset="-128"/>
            </a:endParaRPr>
          </a:p>
        </p:txBody>
      </p:sp>
      <p:sp>
        <p:nvSpPr>
          <p:cNvPr id="8" name="TextBox 7"/>
          <p:cNvSpPr txBox="1"/>
          <p:nvPr/>
        </p:nvSpPr>
        <p:spPr>
          <a:xfrm rot="19016621">
            <a:off x="2418108" y="2172566"/>
            <a:ext cx="930580" cy="369888"/>
          </a:xfrm>
          <a:prstGeom prst="rect">
            <a:avLst/>
          </a:prstGeom>
          <a:solidFill>
            <a:schemeClr val="bg1"/>
          </a:solidFill>
        </p:spPr>
        <p:txBody>
          <a:bodyPr wrap="square" lIns="0" tIns="0" rIns="0" bIns="0">
            <a:spAutoFit/>
          </a:bodyPr>
          <a:lstStyle/>
          <a:p>
            <a:pPr algn="ctr" eaLnBrk="1" hangingPunct="1">
              <a:defRPr/>
            </a:pPr>
            <a:r>
              <a:rPr lang="en-US" sz="1200" dirty="0">
                <a:solidFill>
                  <a:srgbClr val="4BACC6">
                    <a:lumMod val="75000"/>
                  </a:srgbClr>
                </a:solidFill>
                <a:latin typeface="Arial" panose="020B0604020202020204" pitchFamily="34" charset="0"/>
                <a:ea typeface="ＭＳ Ｐゴシック" panose="020B0600070205080204" pitchFamily="34" charset="-128"/>
              </a:rPr>
              <a:t>delegation of competence</a:t>
            </a:r>
            <a:endParaRPr lang="ro-RO" sz="1200" dirty="0">
              <a:solidFill>
                <a:srgbClr val="4BACC6">
                  <a:lumMod val="75000"/>
                </a:srgbClr>
              </a:solidFill>
              <a:latin typeface="Arial" panose="020B0604020202020204" pitchFamily="34" charset="0"/>
              <a:ea typeface="ＭＳ Ｐゴシック" panose="020B0600070205080204" pitchFamily="34" charset="-128"/>
            </a:endParaRPr>
          </a:p>
        </p:txBody>
      </p:sp>
      <p:sp>
        <p:nvSpPr>
          <p:cNvPr id="68616" name="TextBox 2"/>
          <p:cNvSpPr txBox="1">
            <a:spLocks noChangeArrowheads="1"/>
          </p:cNvSpPr>
          <p:nvPr/>
        </p:nvSpPr>
        <p:spPr bwMode="auto">
          <a:xfrm>
            <a:off x="3462338" y="1708150"/>
            <a:ext cx="814387" cy="62388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2000" smtClean="0">
                <a:solidFill>
                  <a:prstClr val="white"/>
                </a:solidFill>
              </a:rPr>
              <a:t>IDA </a:t>
            </a:r>
            <a:r>
              <a:rPr lang="en-US" altLang="en-US" sz="1000" smtClean="0">
                <a:solidFill>
                  <a:prstClr val="white"/>
                </a:solidFill>
              </a:rPr>
              <a:t>PRESIDENT</a:t>
            </a:r>
            <a:endParaRPr lang="ro-RO" altLang="en-US" sz="1000" smtClean="0">
              <a:solidFill>
                <a:prstClr val="white"/>
              </a:solidFill>
            </a:endParaRPr>
          </a:p>
        </p:txBody>
      </p:sp>
      <p:sp>
        <p:nvSpPr>
          <p:cNvPr id="10" name="TextBox 9"/>
          <p:cNvSpPr txBox="1"/>
          <p:nvPr/>
        </p:nvSpPr>
        <p:spPr>
          <a:xfrm>
            <a:off x="4351339" y="1468866"/>
            <a:ext cx="754062" cy="556784"/>
          </a:xfrm>
          <a:prstGeom prst="rect">
            <a:avLst/>
          </a:prstGeom>
          <a:solidFill>
            <a:schemeClr val="accent1"/>
          </a:solidFill>
        </p:spPr>
        <p:txBody>
          <a:bodyPr lIns="0" tIns="0" rIns="0" bIns="0" anchor="ctr">
            <a:normAutofit fontScale="55000" lnSpcReduction="20000"/>
          </a:bodyPr>
          <a:lstStyle/>
          <a:p>
            <a:pPr eaLnBrk="1" hangingPunct="1">
              <a:defRPr/>
            </a:pPr>
            <a:r>
              <a:rPr lang="en-US" sz="2000" b="1" dirty="0">
                <a:solidFill>
                  <a:prstClr val="white"/>
                </a:solidFill>
                <a:latin typeface="Calibri"/>
                <a:ea typeface="ＭＳ Ｐゴシック" panose="020B0600070205080204" pitchFamily="34" charset="-128"/>
              </a:rPr>
              <a:t>General assembly of shareholders</a:t>
            </a:r>
            <a:endParaRPr lang="ro-RO" sz="1000" b="1" dirty="0">
              <a:solidFill>
                <a:prstClr val="white"/>
              </a:solidFill>
              <a:latin typeface="Calibri"/>
              <a:ea typeface="ＭＳ Ｐゴシック" panose="020B0600070205080204" pitchFamily="34" charset="-128"/>
            </a:endParaRPr>
          </a:p>
        </p:txBody>
      </p:sp>
      <p:sp>
        <p:nvSpPr>
          <p:cNvPr id="11" name="TextBox 10"/>
          <p:cNvSpPr txBox="1"/>
          <p:nvPr/>
        </p:nvSpPr>
        <p:spPr>
          <a:xfrm>
            <a:off x="4351338" y="2141538"/>
            <a:ext cx="630237" cy="496887"/>
          </a:xfrm>
          <a:prstGeom prst="rect">
            <a:avLst/>
          </a:prstGeom>
          <a:solidFill>
            <a:schemeClr val="accent1"/>
          </a:solidFill>
        </p:spPr>
        <p:txBody>
          <a:bodyPr lIns="0" tIns="0" rIns="0" bIns="0" anchor="ctr">
            <a:normAutofit fontScale="92500"/>
          </a:bodyPr>
          <a:lstStyle/>
          <a:p>
            <a:pPr eaLnBrk="1" hangingPunct="1">
              <a:defRPr/>
            </a:pPr>
            <a:r>
              <a:rPr lang="en-US" sz="2000" b="1" dirty="0">
                <a:solidFill>
                  <a:prstClr val="white"/>
                </a:solidFill>
                <a:latin typeface="Calibri"/>
                <a:ea typeface="ＭＳ Ｐゴシック" panose="020B0600070205080204" pitchFamily="34" charset="-128"/>
              </a:rPr>
              <a:t>Board</a:t>
            </a:r>
            <a:endParaRPr lang="ro-RO" sz="1000" b="1" dirty="0">
              <a:solidFill>
                <a:prstClr val="white"/>
              </a:solidFill>
              <a:latin typeface="Calibri"/>
              <a:ea typeface="ＭＳ Ｐゴシック" panose="020B0600070205080204" pitchFamily="34" charset="-128"/>
            </a:endParaRPr>
          </a:p>
        </p:txBody>
      </p:sp>
      <p:sp>
        <p:nvSpPr>
          <p:cNvPr id="12" name="TextBox 11"/>
          <p:cNvSpPr txBox="1"/>
          <p:nvPr/>
        </p:nvSpPr>
        <p:spPr>
          <a:xfrm>
            <a:off x="7161213" y="2870200"/>
            <a:ext cx="814387" cy="622300"/>
          </a:xfrm>
          <a:prstGeom prst="rect">
            <a:avLst/>
          </a:prstGeom>
          <a:solidFill>
            <a:schemeClr val="accent1"/>
          </a:solidFill>
        </p:spPr>
        <p:txBody>
          <a:bodyPr lIns="0" tIns="0" rIns="0" bIns="0" anchor="ctr">
            <a:normAutofit fontScale="55000" lnSpcReduction="20000"/>
          </a:bodyPr>
          <a:lstStyle/>
          <a:p>
            <a:pPr eaLnBrk="1" hangingPunct="1">
              <a:defRPr/>
            </a:pPr>
            <a:r>
              <a:rPr lang="en-US" sz="2000" b="1" dirty="0">
                <a:solidFill>
                  <a:prstClr val="white"/>
                </a:solidFill>
                <a:latin typeface="Calibri"/>
                <a:ea typeface="ＭＳ Ｐゴシック" panose="020B0600070205080204" pitchFamily="34" charset="-128"/>
              </a:rPr>
              <a:t>General assembly of shareholders</a:t>
            </a:r>
            <a:endParaRPr lang="ro-RO" sz="1000" b="1" dirty="0">
              <a:solidFill>
                <a:prstClr val="white"/>
              </a:solidFill>
              <a:latin typeface="Calibri"/>
              <a:ea typeface="ＭＳ Ｐゴシック" panose="020B0600070205080204" pitchFamily="34" charset="-128"/>
            </a:endParaRPr>
          </a:p>
        </p:txBody>
      </p:sp>
      <p:sp>
        <p:nvSpPr>
          <p:cNvPr id="13" name="TextBox 12"/>
          <p:cNvSpPr txBox="1"/>
          <p:nvPr/>
        </p:nvSpPr>
        <p:spPr>
          <a:xfrm>
            <a:off x="7151688" y="3533775"/>
            <a:ext cx="889000" cy="496888"/>
          </a:xfrm>
          <a:prstGeom prst="rect">
            <a:avLst/>
          </a:prstGeom>
          <a:solidFill>
            <a:schemeClr val="accent1"/>
          </a:solidFill>
        </p:spPr>
        <p:txBody>
          <a:bodyPr lIns="0" tIns="0" rIns="0" bIns="0" anchor="ctr">
            <a:normAutofit/>
          </a:bodyPr>
          <a:lstStyle/>
          <a:p>
            <a:pPr eaLnBrk="1" hangingPunct="1">
              <a:defRPr/>
            </a:pPr>
            <a:r>
              <a:rPr lang="en-US" sz="2000" b="1" dirty="0">
                <a:solidFill>
                  <a:prstClr val="white"/>
                </a:solidFill>
                <a:latin typeface="Calibri"/>
                <a:ea typeface="ＭＳ Ｐゴシック" panose="020B0600070205080204" pitchFamily="34" charset="-128"/>
              </a:rPr>
              <a:t>Board</a:t>
            </a:r>
            <a:endParaRPr lang="ro-RO" sz="1000" b="1" dirty="0">
              <a:solidFill>
                <a:prstClr val="white"/>
              </a:solidFill>
              <a:latin typeface="Calibri"/>
              <a:ea typeface="ＭＳ Ｐゴシック" panose="020B0600070205080204" pitchFamily="34" charset="-128"/>
            </a:endParaRPr>
          </a:p>
        </p:txBody>
      </p:sp>
      <p:sp>
        <p:nvSpPr>
          <p:cNvPr id="14" name="TextBox 13"/>
          <p:cNvSpPr txBox="1"/>
          <p:nvPr/>
        </p:nvSpPr>
        <p:spPr>
          <a:xfrm rot="2404243">
            <a:off x="5512155" y="1944962"/>
            <a:ext cx="1022420" cy="369887"/>
          </a:xfrm>
          <a:prstGeom prst="rect">
            <a:avLst/>
          </a:prstGeom>
          <a:solidFill>
            <a:schemeClr val="bg1"/>
          </a:solidFill>
        </p:spPr>
        <p:txBody>
          <a:bodyPr wrap="square" lIns="0" tIns="0" rIns="0" bIns="0">
            <a:spAutoFit/>
          </a:bodyPr>
          <a:lstStyle/>
          <a:p>
            <a:pPr algn="ctr" eaLnBrk="1" hangingPunct="1">
              <a:defRPr/>
            </a:pPr>
            <a:r>
              <a:rPr lang="en-US" sz="1200" dirty="0">
                <a:solidFill>
                  <a:srgbClr val="4BACC6">
                    <a:lumMod val="75000"/>
                  </a:srgbClr>
                </a:solidFill>
                <a:latin typeface="Arial" panose="020B0604020202020204" pitchFamily="34" charset="0"/>
                <a:ea typeface="ＭＳ Ｐゴシック" panose="020B0600070205080204" pitchFamily="34" charset="-128"/>
              </a:rPr>
              <a:t>delegation contract</a:t>
            </a:r>
            <a:endParaRPr lang="ro-RO" sz="1200" dirty="0">
              <a:solidFill>
                <a:srgbClr val="4BACC6">
                  <a:lumMod val="75000"/>
                </a:srgbClr>
              </a:solidFill>
              <a:latin typeface="Arial" panose="020B0604020202020204" pitchFamily="34" charset="0"/>
              <a:ea typeface="ＭＳ Ｐゴシック" panose="020B0600070205080204" pitchFamily="34" charset="-128"/>
            </a:endParaRPr>
          </a:p>
        </p:txBody>
      </p:sp>
      <p:sp>
        <p:nvSpPr>
          <p:cNvPr id="15" name="TextBox 14"/>
          <p:cNvSpPr txBox="1"/>
          <p:nvPr/>
        </p:nvSpPr>
        <p:spPr>
          <a:xfrm rot="2404243">
            <a:off x="5258872" y="2347711"/>
            <a:ext cx="1181100" cy="368300"/>
          </a:xfrm>
          <a:prstGeom prst="rect">
            <a:avLst/>
          </a:prstGeom>
          <a:solidFill>
            <a:schemeClr val="bg1"/>
          </a:solidFill>
        </p:spPr>
        <p:txBody>
          <a:bodyPr lIns="0" tIns="0" rIns="0" bIns="0">
            <a:spAutoFit/>
          </a:bodyPr>
          <a:lstStyle/>
          <a:p>
            <a:pPr algn="ctr" eaLnBrk="1" hangingPunct="1">
              <a:defRPr/>
            </a:pPr>
            <a:r>
              <a:rPr lang="en-US" sz="1200" dirty="0">
                <a:solidFill>
                  <a:srgbClr val="4BACC6">
                    <a:lumMod val="75000"/>
                  </a:srgbClr>
                </a:solidFill>
                <a:latin typeface="Arial" panose="020B0604020202020204" pitchFamily="34" charset="0"/>
                <a:ea typeface="ＭＳ Ｐゴシック" panose="020B0600070205080204" pitchFamily="34" charset="-128"/>
              </a:rPr>
              <a:t>management of services</a:t>
            </a:r>
            <a:endParaRPr lang="ro-RO" sz="1200" dirty="0">
              <a:solidFill>
                <a:srgbClr val="4BACC6">
                  <a:lumMod val="75000"/>
                </a:srgbClr>
              </a:solidFill>
              <a:latin typeface="Arial" panose="020B0604020202020204" pitchFamily="34" charset="0"/>
              <a:ea typeface="ＭＳ Ｐゴシック" panose="020B0600070205080204" pitchFamily="34" charset="-128"/>
            </a:endParaRPr>
          </a:p>
        </p:txBody>
      </p:sp>
      <p:sp>
        <p:nvSpPr>
          <p:cNvPr id="16" name="TextBox 15"/>
          <p:cNvSpPr txBox="1"/>
          <p:nvPr/>
        </p:nvSpPr>
        <p:spPr>
          <a:xfrm rot="724728">
            <a:off x="3052403" y="3052779"/>
            <a:ext cx="2997200" cy="169277"/>
          </a:xfrm>
          <a:prstGeom prst="rect">
            <a:avLst/>
          </a:prstGeom>
          <a:solidFill>
            <a:schemeClr val="bg1"/>
          </a:solidFill>
        </p:spPr>
        <p:txBody>
          <a:bodyPr lIns="0" tIns="0" rIns="0" bIns="0">
            <a:spAutoFit/>
          </a:bodyPr>
          <a:lstStyle/>
          <a:p>
            <a:pPr algn="ctr" eaLnBrk="1" hangingPunct="1">
              <a:defRPr/>
            </a:pPr>
            <a:r>
              <a:rPr lang="en-US" sz="1100" dirty="0">
                <a:solidFill>
                  <a:srgbClr val="4BACC6">
                    <a:lumMod val="75000"/>
                  </a:srgbClr>
                </a:solidFill>
                <a:latin typeface="Arial" panose="020B0604020202020204" pitchFamily="34" charset="0"/>
                <a:ea typeface="ＭＳ Ｐゴシック" panose="020B0600070205080204" pitchFamily="34" charset="-128"/>
              </a:rPr>
              <a:t>Constitutive Act and Statute</a:t>
            </a:r>
            <a:endParaRPr lang="ro-RO" sz="1100" dirty="0">
              <a:solidFill>
                <a:srgbClr val="4BACC6">
                  <a:lumMod val="75000"/>
                </a:srgbClr>
              </a:solidFill>
              <a:latin typeface="Arial" panose="020B0604020202020204" pitchFamily="34" charset="0"/>
              <a:ea typeface="ＭＳ Ｐゴシック" panose="020B0600070205080204" pitchFamily="34" charset="-128"/>
            </a:endParaRPr>
          </a:p>
        </p:txBody>
      </p:sp>
      <p:sp>
        <p:nvSpPr>
          <p:cNvPr id="17" name="TextBox 16"/>
          <p:cNvSpPr txBox="1"/>
          <p:nvPr/>
        </p:nvSpPr>
        <p:spPr>
          <a:xfrm rot="724728">
            <a:off x="2949575" y="3257550"/>
            <a:ext cx="2997200" cy="184150"/>
          </a:xfrm>
          <a:prstGeom prst="rect">
            <a:avLst/>
          </a:prstGeom>
          <a:solidFill>
            <a:schemeClr val="bg1"/>
          </a:solidFill>
        </p:spPr>
        <p:txBody>
          <a:bodyPr lIns="0" tIns="0" rIns="0" bIns="0">
            <a:spAutoFit/>
          </a:bodyPr>
          <a:lstStyle/>
          <a:p>
            <a:pPr algn="ctr" eaLnBrk="1" hangingPunct="1">
              <a:defRPr/>
            </a:pPr>
            <a:r>
              <a:rPr lang="en-US" sz="1200" dirty="0">
                <a:solidFill>
                  <a:srgbClr val="4BACC6">
                    <a:lumMod val="75000"/>
                  </a:srgbClr>
                </a:solidFill>
                <a:latin typeface="Arial" panose="020B0604020202020204" pitchFamily="34" charset="0"/>
                <a:ea typeface="ＭＳ Ｐゴシック" panose="020B0600070205080204" pitchFamily="34" charset="-128"/>
              </a:rPr>
              <a:t>social equity</a:t>
            </a:r>
            <a:endParaRPr lang="ro-RO" sz="1200" dirty="0">
              <a:solidFill>
                <a:srgbClr val="4BACC6">
                  <a:lumMod val="75000"/>
                </a:srgbClr>
              </a:solidFill>
              <a:latin typeface="Arial" panose="020B0604020202020204" pitchFamily="34" charset="0"/>
              <a:ea typeface="ＭＳ Ｐゴシック" panose="020B0600070205080204" pitchFamily="34" charset="-128"/>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469" y="1047750"/>
            <a:ext cx="7676331" cy="3885421"/>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34463" y="4030663"/>
            <a:ext cx="566912" cy="566912"/>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65418" y="2441802"/>
            <a:ext cx="558583" cy="558583"/>
          </a:xfrm>
          <a:prstGeom prst="rect">
            <a:avLst/>
          </a:prstGeom>
        </p:spPr>
      </p:pic>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2588" y="142921"/>
            <a:ext cx="1258824" cy="1258824"/>
          </a:xfrm>
          <a:prstGeom prst="rect">
            <a:avLst/>
          </a:prstGeom>
        </p:spPr>
      </p:pic>
    </p:spTree>
    <p:extLst>
      <p:ext uri="{BB962C8B-B14F-4D97-AF65-F5344CB8AC3E}">
        <p14:creationId xmlns:p14="http://schemas.microsoft.com/office/powerpoint/2010/main" val="100588600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Grp="1" noChangeArrowheads="1"/>
          </p:cNvSpPr>
          <p:nvPr>
            <p:ph sz="quarter" idx="13"/>
          </p:nvPr>
        </p:nvSpPr>
        <p:spPr>
          <a:xfrm>
            <a:off x="762000" y="887413"/>
            <a:ext cx="8534400" cy="4168775"/>
          </a:xfrm>
        </p:spPr>
        <p:txBody>
          <a:bodyPr>
            <a:normAutofit/>
          </a:bodyPr>
          <a:lstStyle/>
          <a:p>
            <a:pPr marL="469900" indent="-469900" eaLnBrk="1" hangingPunct="1">
              <a:buClr>
                <a:srgbClr val="FF0000"/>
              </a:buClr>
              <a:buFont typeface="Wingdings" pitchFamily="2" charset="2"/>
              <a:buNone/>
              <a:defRPr/>
            </a:pPr>
            <a:endParaRPr lang="ro-RO" sz="1200" dirty="0" smtClean="0">
              <a:solidFill>
                <a:schemeClr val="tx1"/>
              </a:solidFill>
              <a:effectLst>
                <a:outerShdw blurRad="38100" dist="38100" dir="2700000" algn="tl">
                  <a:srgbClr val="C0C0C0"/>
                </a:outerShdw>
              </a:effectLst>
              <a:ea typeface="ＭＳ Ｐゴシック" charset="-128"/>
            </a:endParaRPr>
          </a:p>
          <a:p>
            <a:pPr marL="1304925" lvl="2" indent="-395288" eaLnBrk="1" hangingPunct="1">
              <a:buClr>
                <a:srgbClr val="FF0000"/>
              </a:buClr>
              <a:buFont typeface="Wingdings" pitchFamily="2" charset="2"/>
              <a:buChar char="o"/>
              <a:defRPr/>
            </a:pPr>
            <a:r>
              <a:rPr lang="ro-RO" sz="1600" dirty="0" smtClean="0">
                <a:solidFill>
                  <a:schemeClr val="tx2">
                    <a:lumMod val="75000"/>
                  </a:schemeClr>
                </a:solidFill>
                <a:effectLst>
                  <a:outerShdw blurRad="38100" dist="38100" dir="2700000" algn="tl">
                    <a:srgbClr val="C0C0C0"/>
                  </a:outerShdw>
                </a:effectLst>
                <a:ea typeface="ＭＳ Ｐゴシック" charset="-128"/>
              </a:rPr>
              <a:t>MUDP 1		1996-2000 	</a:t>
            </a:r>
            <a:r>
              <a:rPr lang="en-US" sz="1600" dirty="0">
                <a:solidFill>
                  <a:schemeClr val="tx2">
                    <a:lumMod val="75000"/>
                  </a:schemeClr>
                </a:solidFill>
                <a:effectLst>
                  <a:outerShdw blurRad="38100" dist="38100" dir="2700000" algn="tl">
                    <a:srgbClr val="C0C0C0"/>
                  </a:outerShdw>
                </a:effectLst>
                <a:ea typeface="ＭＳ Ｐゴシック" charset="-128"/>
              </a:rPr>
              <a:t>	</a:t>
            </a:r>
            <a:r>
              <a:rPr lang="en-US" sz="1600" dirty="0" smtClean="0">
                <a:solidFill>
                  <a:schemeClr val="tx2">
                    <a:lumMod val="75000"/>
                  </a:schemeClr>
                </a:solidFill>
                <a:effectLst>
                  <a:outerShdw blurRad="38100" dist="38100" dir="2700000" algn="tl">
                    <a:srgbClr val="C0C0C0"/>
                  </a:outerShdw>
                </a:effectLst>
                <a:ea typeface="ＭＳ Ｐゴシック" charset="-128"/>
              </a:rPr>
              <a:t>	</a:t>
            </a:r>
            <a:r>
              <a:rPr lang="ro-RO" sz="1600" dirty="0" smtClean="0">
                <a:solidFill>
                  <a:schemeClr val="tx2">
                    <a:lumMod val="75000"/>
                  </a:schemeClr>
                </a:solidFill>
                <a:effectLst>
                  <a:outerShdw blurRad="38100" dist="38100" dir="2700000" algn="tl">
                    <a:srgbClr val="C0C0C0"/>
                  </a:outerShdw>
                </a:effectLst>
                <a:ea typeface="ＭＳ Ｐゴシック" charset="-128"/>
                <a:sym typeface="Wingdings" pitchFamily="2" charset="2"/>
              </a:rPr>
              <a:t> </a:t>
            </a:r>
            <a:r>
              <a:rPr lang="ro-RO" sz="1600" dirty="0" smtClean="0">
                <a:solidFill>
                  <a:schemeClr val="tx2">
                    <a:lumMod val="75000"/>
                  </a:schemeClr>
                </a:solidFill>
                <a:effectLst>
                  <a:outerShdw blurRad="38100" dist="38100" dir="2700000" algn="tl">
                    <a:srgbClr val="C0C0C0"/>
                  </a:outerShdw>
                </a:effectLst>
                <a:ea typeface="ＭＳ Ｐゴシック" charset="-128"/>
              </a:rPr>
              <a:t>€ 14,000,000</a:t>
            </a:r>
          </a:p>
          <a:p>
            <a:pPr marL="1304925" lvl="2" indent="-395288" eaLnBrk="1" hangingPunct="1">
              <a:buClr>
                <a:srgbClr val="FF0000"/>
              </a:buClr>
              <a:buFont typeface="Wingdings" pitchFamily="2" charset="2"/>
              <a:buChar char="o"/>
              <a:defRPr/>
            </a:pPr>
            <a:r>
              <a:rPr lang="ro-RO" sz="1600" dirty="0" smtClean="0">
                <a:solidFill>
                  <a:schemeClr val="tx2">
                    <a:lumMod val="75000"/>
                  </a:schemeClr>
                </a:solidFill>
                <a:effectLst>
                  <a:outerShdw blurRad="38100" dist="38100" dir="2700000" algn="tl">
                    <a:srgbClr val="C0C0C0"/>
                  </a:outerShdw>
                </a:effectLst>
                <a:ea typeface="ＭＳ Ｐゴシック" charset="-128"/>
              </a:rPr>
              <a:t>KfW+bu</a:t>
            </a:r>
            <a:r>
              <a:rPr lang="en-US" sz="1600" dirty="0" smtClean="0">
                <a:solidFill>
                  <a:schemeClr val="tx2">
                    <a:lumMod val="75000"/>
                  </a:schemeClr>
                </a:solidFill>
                <a:effectLst>
                  <a:outerShdw blurRad="38100" dist="38100" dir="2700000" algn="tl">
                    <a:srgbClr val="C0C0C0"/>
                  </a:outerShdw>
                </a:effectLst>
                <a:ea typeface="ＭＳ Ｐゴシック" charset="-128"/>
              </a:rPr>
              <a:t>d</a:t>
            </a:r>
            <a:r>
              <a:rPr lang="ro-RO" sz="1600" dirty="0" smtClean="0">
                <a:solidFill>
                  <a:schemeClr val="tx2">
                    <a:lumMod val="75000"/>
                  </a:schemeClr>
                </a:solidFill>
                <a:effectLst>
                  <a:outerShdw blurRad="38100" dist="38100" dir="2700000" algn="tl">
                    <a:srgbClr val="C0C0C0"/>
                  </a:outerShdw>
                </a:effectLst>
                <a:ea typeface="ＭＳ Ｐゴシック" charset="-128"/>
              </a:rPr>
              <a:t>get	1996-2000 	</a:t>
            </a:r>
            <a:r>
              <a:rPr lang="en-US" sz="1600" dirty="0" smtClean="0">
                <a:solidFill>
                  <a:schemeClr val="tx2">
                    <a:lumMod val="75000"/>
                  </a:schemeClr>
                </a:solidFill>
                <a:effectLst>
                  <a:outerShdw blurRad="38100" dist="38100" dir="2700000" algn="tl">
                    <a:srgbClr val="C0C0C0"/>
                  </a:outerShdw>
                </a:effectLst>
                <a:ea typeface="ＭＳ Ｐゴシック" charset="-128"/>
              </a:rPr>
              <a:t>	</a:t>
            </a:r>
            <a:r>
              <a:rPr lang="en-US" sz="1600" dirty="0" smtClean="0">
                <a:solidFill>
                  <a:schemeClr val="tx2">
                    <a:lumMod val="75000"/>
                  </a:schemeClr>
                </a:solidFill>
                <a:effectLst>
                  <a:outerShdw blurRad="38100" dist="38100" dir="2700000" algn="tl">
                    <a:srgbClr val="C0C0C0"/>
                  </a:outerShdw>
                </a:effectLst>
                <a:ea typeface="ＭＳ Ｐゴシック" charset="-128"/>
              </a:rPr>
              <a:t>	</a:t>
            </a:r>
            <a:r>
              <a:rPr lang="ro-RO" sz="1600" dirty="0" smtClean="0">
                <a:solidFill>
                  <a:schemeClr val="tx2">
                    <a:lumMod val="75000"/>
                  </a:schemeClr>
                </a:solidFill>
                <a:effectLst>
                  <a:outerShdw blurRad="38100" dist="38100" dir="2700000" algn="tl">
                    <a:srgbClr val="C0C0C0"/>
                  </a:outerShdw>
                </a:effectLst>
                <a:ea typeface="ＭＳ Ｐゴシック" charset="-128"/>
                <a:sym typeface="Wingdings" pitchFamily="2" charset="2"/>
              </a:rPr>
              <a:t> </a:t>
            </a:r>
            <a:r>
              <a:rPr lang="ro-RO" sz="1600" dirty="0" smtClean="0">
                <a:solidFill>
                  <a:schemeClr val="tx2">
                    <a:lumMod val="75000"/>
                  </a:schemeClr>
                </a:solidFill>
                <a:effectLst>
                  <a:outerShdw blurRad="38100" dist="38100" dir="2700000" algn="tl">
                    <a:srgbClr val="C0C0C0"/>
                  </a:outerShdw>
                </a:effectLst>
                <a:ea typeface="ＭＳ Ｐゴシック" charset="-128"/>
              </a:rPr>
              <a:t>€ </a:t>
            </a:r>
            <a:r>
              <a:rPr lang="ro-RO" sz="1600" dirty="0" smtClean="0">
                <a:solidFill>
                  <a:schemeClr val="tx2">
                    <a:lumMod val="75000"/>
                  </a:schemeClr>
                </a:solidFill>
                <a:effectLst>
                  <a:outerShdw blurRad="38100" dist="38100" dir="2700000" algn="tl">
                    <a:srgbClr val="C0C0C0"/>
                  </a:outerShdw>
                </a:effectLst>
                <a:ea typeface="ＭＳ Ｐゴシック" charset="-128"/>
                <a:sym typeface="Wingdings" pitchFamily="2" charset="2"/>
              </a:rPr>
              <a:t>22,200,000</a:t>
            </a:r>
          </a:p>
          <a:p>
            <a:pPr marL="1304925" lvl="2" indent="-395288" eaLnBrk="1" hangingPunct="1">
              <a:buClr>
                <a:srgbClr val="FF0000"/>
              </a:buClr>
              <a:buFont typeface="Wingdings" pitchFamily="2" charset="2"/>
              <a:buChar char="o"/>
              <a:defRPr/>
            </a:pPr>
            <a:r>
              <a:rPr lang="ro-RO" sz="1600" dirty="0" smtClean="0">
                <a:solidFill>
                  <a:schemeClr val="tx2">
                    <a:lumMod val="75000"/>
                  </a:schemeClr>
                </a:solidFill>
                <a:effectLst>
                  <a:outerShdw blurRad="38100" dist="38100" dir="2700000" algn="tl">
                    <a:srgbClr val="C0C0C0"/>
                  </a:outerShdw>
                </a:effectLst>
                <a:ea typeface="ＭＳ Ｐゴシック" charset="-128"/>
                <a:sym typeface="Wingdings" pitchFamily="2" charset="2"/>
              </a:rPr>
              <a:t>ISPA			2001-2008 	</a:t>
            </a:r>
            <a:r>
              <a:rPr lang="en-US" sz="1600" dirty="0" smtClean="0">
                <a:solidFill>
                  <a:schemeClr val="tx2">
                    <a:lumMod val="75000"/>
                  </a:schemeClr>
                </a:solidFill>
                <a:effectLst>
                  <a:outerShdw blurRad="38100" dist="38100" dir="2700000" algn="tl">
                    <a:srgbClr val="C0C0C0"/>
                  </a:outerShdw>
                </a:effectLst>
                <a:ea typeface="ＭＳ Ｐゴシック" charset="-128"/>
                <a:sym typeface="Wingdings" pitchFamily="2" charset="2"/>
              </a:rPr>
              <a:t>	</a:t>
            </a:r>
            <a:r>
              <a:rPr lang="en-US" sz="1600" dirty="0" smtClean="0">
                <a:solidFill>
                  <a:schemeClr val="tx2">
                    <a:lumMod val="75000"/>
                  </a:schemeClr>
                </a:solidFill>
                <a:effectLst>
                  <a:outerShdw blurRad="38100" dist="38100" dir="2700000" algn="tl">
                    <a:srgbClr val="C0C0C0"/>
                  </a:outerShdw>
                </a:effectLst>
                <a:ea typeface="ＭＳ Ｐゴシック" charset="-128"/>
                <a:sym typeface="Wingdings" pitchFamily="2" charset="2"/>
              </a:rPr>
              <a:t>	</a:t>
            </a:r>
            <a:r>
              <a:rPr lang="ro-RO" sz="1600" dirty="0" smtClean="0">
                <a:solidFill>
                  <a:schemeClr val="tx2">
                    <a:lumMod val="75000"/>
                  </a:schemeClr>
                </a:solidFill>
                <a:effectLst>
                  <a:outerShdw blurRad="38100" dist="38100" dir="2700000" algn="tl">
                    <a:srgbClr val="C0C0C0"/>
                  </a:outerShdw>
                </a:effectLst>
                <a:ea typeface="ＭＳ Ｐゴシック" charset="-128"/>
                <a:sym typeface="Wingdings" pitchFamily="2" charset="2"/>
              </a:rPr>
              <a:t> </a:t>
            </a:r>
            <a:r>
              <a:rPr lang="ro-RO" sz="1600" dirty="0" smtClean="0">
                <a:solidFill>
                  <a:schemeClr val="tx2">
                    <a:lumMod val="75000"/>
                  </a:schemeClr>
                </a:solidFill>
                <a:effectLst>
                  <a:outerShdw blurRad="38100" dist="38100" dir="2700000" algn="tl">
                    <a:srgbClr val="C0C0C0"/>
                  </a:outerShdw>
                </a:effectLst>
                <a:ea typeface="ＭＳ Ｐゴシック" charset="-128"/>
              </a:rPr>
              <a:t>€ </a:t>
            </a:r>
            <a:r>
              <a:rPr lang="ro-RO" sz="1600" dirty="0" smtClean="0">
                <a:solidFill>
                  <a:schemeClr val="tx2">
                    <a:lumMod val="75000"/>
                  </a:schemeClr>
                </a:solidFill>
                <a:effectLst>
                  <a:outerShdw blurRad="38100" dist="38100" dir="2700000" algn="tl">
                    <a:srgbClr val="C0C0C0"/>
                  </a:outerShdw>
                </a:effectLst>
                <a:ea typeface="ＭＳ Ｐゴシック" charset="-128"/>
                <a:sym typeface="Wingdings" pitchFamily="2" charset="2"/>
              </a:rPr>
              <a:t>51,700,000</a:t>
            </a:r>
          </a:p>
          <a:p>
            <a:pPr marL="1304925" lvl="2" indent="-395288" eaLnBrk="1" hangingPunct="1">
              <a:buClr>
                <a:srgbClr val="FF0000"/>
              </a:buClr>
              <a:buFont typeface="Wingdings" pitchFamily="2" charset="2"/>
              <a:buChar char="o"/>
              <a:defRPr/>
            </a:pPr>
            <a:r>
              <a:rPr lang="en-GB" sz="1600" dirty="0" smtClean="0">
                <a:solidFill>
                  <a:schemeClr val="tx2">
                    <a:lumMod val="75000"/>
                  </a:schemeClr>
                </a:solidFill>
                <a:effectLst>
                  <a:outerShdw blurRad="38100" dist="38100" dir="2700000" algn="tl">
                    <a:srgbClr val="C0C0C0"/>
                  </a:outerShdw>
                </a:effectLst>
                <a:ea typeface="ＭＳ Ｐゴシック" charset="-128"/>
                <a:sym typeface="Wingdings" pitchFamily="2" charset="2"/>
              </a:rPr>
              <a:t>APAVITAL funds    </a:t>
            </a:r>
            <a:r>
              <a:rPr lang="en-GB" sz="1600" dirty="0" smtClean="0">
                <a:solidFill>
                  <a:schemeClr val="tx2">
                    <a:lumMod val="75000"/>
                  </a:schemeClr>
                </a:solidFill>
                <a:effectLst>
                  <a:outerShdw blurRad="38100" dist="38100" dir="2700000" algn="tl">
                    <a:srgbClr val="C0C0C0"/>
                  </a:outerShdw>
                </a:effectLst>
                <a:ea typeface="ＭＳ Ｐゴシック" charset="-128"/>
                <a:sym typeface="Wingdings" pitchFamily="2" charset="2"/>
              </a:rPr>
              <a:t>1996-2016 </a:t>
            </a:r>
            <a:r>
              <a:rPr lang="en-GB" sz="1600" dirty="0" smtClean="0">
                <a:solidFill>
                  <a:schemeClr val="tx2">
                    <a:lumMod val="75000"/>
                  </a:schemeClr>
                </a:solidFill>
                <a:effectLst>
                  <a:outerShdw blurRad="38100" dist="38100" dir="2700000" algn="tl">
                    <a:srgbClr val="C0C0C0"/>
                  </a:outerShdw>
                </a:effectLst>
                <a:ea typeface="ＭＳ Ｐゴシック" charset="-128"/>
                <a:sym typeface="Wingdings" pitchFamily="2" charset="2"/>
              </a:rPr>
              <a:t>		</a:t>
            </a:r>
            <a:r>
              <a:rPr lang="en-GB" sz="1600" dirty="0" smtClean="0">
                <a:solidFill>
                  <a:schemeClr val="tx2">
                    <a:lumMod val="75000"/>
                  </a:schemeClr>
                </a:solidFill>
                <a:effectLst>
                  <a:outerShdw blurRad="38100" dist="38100" dir="2700000" algn="tl">
                    <a:srgbClr val="C0C0C0"/>
                  </a:outerShdw>
                </a:effectLst>
                <a:ea typeface="ＭＳ Ｐゴシック" charset="-128"/>
                <a:sym typeface="Wingdings" pitchFamily="2" charset="2"/>
              </a:rPr>
              <a:t>	</a:t>
            </a:r>
            <a:r>
              <a:rPr lang="ro-RO" sz="1600" dirty="0" smtClean="0">
                <a:solidFill>
                  <a:schemeClr val="tx2">
                    <a:lumMod val="75000"/>
                  </a:schemeClr>
                </a:solidFill>
                <a:effectLst>
                  <a:outerShdw blurRad="38100" dist="38100" dir="2700000" algn="tl">
                    <a:srgbClr val="C0C0C0"/>
                  </a:outerShdw>
                </a:effectLst>
                <a:ea typeface="ＭＳ Ｐゴシック" charset="-128"/>
                <a:sym typeface="Wingdings" pitchFamily="2" charset="2"/>
              </a:rPr>
              <a:t> </a:t>
            </a:r>
            <a:r>
              <a:rPr lang="ro-RO" sz="1600" dirty="0">
                <a:solidFill>
                  <a:schemeClr val="tx2">
                    <a:lumMod val="75000"/>
                  </a:schemeClr>
                </a:solidFill>
                <a:effectLst>
                  <a:outerShdw blurRad="38100" dist="38100" dir="2700000" algn="tl">
                    <a:srgbClr val="C0C0C0"/>
                  </a:outerShdw>
                </a:effectLst>
                <a:ea typeface="ＭＳ Ｐゴシック" charset="-128"/>
              </a:rPr>
              <a:t>€ </a:t>
            </a:r>
            <a:r>
              <a:rPr lang="en-US" sz="1600" dirty="0" smtClean="0">
                <a:solidFill>
                  <a:schemeClr val="tx2">
                    <a:lumMod val="75000"/>
                  </a:schemeClr>
                </a:solidFill>
                <a:effectLst>
                  <a:outerShdw blurRad="38100" dist="38100" dir="2700000" algn="tl">
                    <a:srgbClr val="C0C0C0"/>
                  </a:outerShdw>
                </a:effectLst>
                <a:ea typeface="ＭＳ Ｐゴシック" charset="-128"/>
              </a:rPr>
              <a:t>45</a:t>
            </a:r>
            <a:r>
              <a:rPr lang="ro-RO" sz="1600" dirty="0" smtClean="0">
                <a:solidFill>
                  <a:schemeClr val="tx2">
                    <a:lumMod val="75000"/>
                  </a:schemeClr>
                </a:solidFill>
                <a:effectLst>
                  <a:outerShdw blurRad="38100" dist="38100" dir="2700000" algn="tl">
                    <a:srgbClr val="C0C0C0"/>
                  </a:outerShdw>
                </a:effectLst>
                <a:ea typeface="ＭＳ Ｐゴシック" charset="-128"/>
                <a:sym typeface="Wingdings" pitchFamily="2" charset="2"/>
              </a:rPr>
              <a:t>,</a:t>
            </a:r>
            <a:r>
              <a:rPr lang="en-US" sz="1600" dirty="0" smtClean="0">
                <a:solidFill>
                  <a:schemeClr val="tx2">
                    <a:lumMod val="75000"/>
                  </a:schemeClr>
                </a:solidFill>
                <a:effectLst>
                  <a:outerShdw blurRad="38100" dist="38100" dir="2700000" algn="tl">
                    <a:srgbClr val="C0C0C0"/>
                  </a:outerShdw>
                </a:effectLst>
                <a:ea typeface="ＭＳ Ｐゴシック" charset="-128"/>
                <a:sym typeface="Wingdings" pitchFamily="2" charset="2"/>
              </a:rPr>
              <a:t>0</a:t>
            </a:r>
            <a:r>
              <a:rPr lang="ro-RO" sz="1600" dirty="0" smtClean="0">
                <a:solidFill>
                  <a:schemeClr val="tx2">
                    <a:lumMod val="75000"/>
                  </a:schemeClr>
                </a:solidFill>
                <a:effectLst>
                  <a:outerShdw blurRad="38100" dist="38100" dir="2700000" algn="tl">
                    <a:srgbClr val="C0C0C0"/>
                  </a:outerShdw>
                </a:effectLst>
                <a:ea typeface="ＭＳ Ｐゴシック" charset="-128"/>
                <a:sym typeface="Wingdings" pitchFamily="2" charset="2"/>
              </a:rPr>
              <a:t>00,000</a:t>
            </a:r>
            <a:r>
              <a:rPr lang="en-GB" sz="1600" dirty="0" smtClean="0">
                <a:solidFill>
                  <a:schemeClr val="tx2">
                    <a:lumMod val="75000"/>
                  </a:schemeClr>
                </a:solidFill>
                <a:effectLst>
                  <a:outerShdw blurRad="38100" dist="38100" dir="2700000" algn="tl">
                    <a:srgbClr val="C0C0C0"/>
                  </a:outerShdw>
                </a:effectLst>
                <a:ea typeface="ＭＳ Ｐゴシック" charset="-128"/>
                <a:sym typeface="Wingdings" pitchFamily="2" charset="2"/>
              </a:rPr>
              <a:t>              </a:t>
            </a:r>
          </a:p>
          <a:p>
            <a:pPr marL="1304925" lvl="2" indent="-395288" eaLnBrk="1" hangingPunct="1">
              <a:buClr>
                <a:srgbClr val="FF0000"/>
              </a:buClr>
              <a:buFont typeface="Wingdings" pitchFamily="2" charset="2"/>
              <a:buChar char="o"/>
              <a:defRPr/>
            </a:pPr>
            <a:r>
              <a:rPr lang="ro-RO" sz="1600" dirty="0" smtClean="0">
                <a:solidFill>
                  <a:schemeClr val="tx2">
                    <a:lumMod val="75000"/>
                  </a:schemeClr>
                </a:solidFill>
                <a:effectLst>
                  <a:outerShdw blurRad="38100" dist="38100" dir="2700000" algn="tl">
                    <a:srgbClr val="C0C0C0"/>
                  </a:outerShdw>
                </a:effectLst>
                <a:ea typeface="ＭＳ Ｐゴシック" charset="-128"/>
                <a:sym typeface="Wingdings" pitchFamily="2" charset="2"/>
              </a:rPr>
              <a:t>Grant</a:t>
            </a:r>
            <a:r>
              <a:rPr lang="en-US" sz="1600" dirty="0" smtClean="0">
                <a:solidFill>
                  <a:schemeClr val="tx2">
                    <a:lumMod val="75000"/>
                  </a:schemeClr>
                </a:solidFill>
                <a:effectLst>
                  <a:outerShdw blurRad="38100" dist="38100" dir="2700000" algn="tl">
                    <a:srgbClr val="C0C0C0"/>
                  </a:outerShdw>
                </a:effectLst>
                <a:ea typeface="ＭＳ Ｐゴシック" charset="-128"/>
                <a:sym typeface="Wingdings" pitchFamily="2" charset="2"/>
              </a:rPr>
              <a:t>s</a:t>
            </a:r>
            <a:r>
              <a:rPr lang="ro-RO" sz="1600" dirty="0" smtClean="0">
                <a:solidFill>
                  <a:schemeClr val="tx2">
                    <a:lumMod val="75000"/>
                  </a:schemeClr>
                </a:solidFill>
                <a:effectLst>
                  <a:outerShdw blurRad="38100" dist="38100" dir="2700000" algn="tl">
                    <a:srgbClr val="C0C0C0"/>
                  </a:outerShdw>
                </a:effectLst>
                <a:ea typeface="ＭＳ Ｐゴシック" charset="-128"/>
                <a:sym typeface="Wingdings" pitchFamily="2" charset="2"/>
              </a:rPr>
              <a:t> (USAID, Fran</a:t>
            </a:r>
            <a:r>
              <a:rPr lang="en-US" sz="1600" dirty="0" err="1" smtClean="0">
                <a:solidFill>
                  <a:schemeClr val="tx2">
                    <a:lumMod val="75000"/>
                  </a:schemeClr>
                </a:solidFill>
                <a:effectLst>
                  <a:outerShdw blurRad="38100" dist="38100" dir="2700000" algn="tl">
                    <a:srgbClr val="C0C0C0"/>
                  </a:outerShdw>
                </a:effectLst>
                <a:ea typeface="ＭＳ Ｐゴシック" charset="-128"/>
                <a:sym typeface="Wingdings" pitchFamily="2" charset="2"/>
              </a:rPr>
              <a:t>ce</a:t>
            </a:r>
            <a:r>
              <a:rPr lang="ro-RO" sz="1600" dirty="0" smtClean="0">
                <a:solidFill>
                  <a:schemeClr val="tx2">
                    <a:lumMod val="75000"/>
                  </a:schemeClr>
                </a:solidFill>
                <a:effectLst>
                  <a:outerShdw blurRad="38100" dist="38100" dir="2700000" algn="tl">
                    <a:srgbClr val="C0C0C0"/>
                  </a:outerShdw>
                </a:effectLst>
                <a:ea typeface="ＭＳ Ｐゴシック" charset="-128"/>
                <a:sym typeface="Wingdings" pitchFamily="2" charset="2"/>
              </a:rPr>
              <a:t>,etc)	</a:t>
            </a:r>
            <a:r>
              <a:rPr lang="en-US" sz="1600" dirty="0" smtClean="0">
                <a:solidFill>
                  <a:schemeClr val="tx2">
                    <a:lumMod val="75000"/>
                  </a:schemeClr>
                </a:solidFill>
                <a:effectLst>
                  <a:outerShdw blurRad="38100" dist="38100" dir="2700000" algn="tl">
                    <a:srgbClr val="C0C0C0"/>
                  </a:outerShdw>
                </a:effectLst>
                <a:ea typeface="ＭＳ Ｐゴシック" charset="-128"/>
                <a:sym typeface="Wingdings" pitchFamily="2" charset="2"/>
              </a:rPr>
              <a:t>		</a:t>
            </a:r>
            <a:r>
              <a:rPr lang="en-US" sz="1600" dirty="0" smtClean="0">
                <a:solidFill>
                  <a:schemeClr val="tx2">
                    <a:lumMod val="75000"/>
                  </a:schemeClr>
                </a:solidFill>
                <a:effectLst>
                  <a:outerShdw blurRad="38100" dist="38100" dir="2700000" algn="tl">
                    <a:srgbClr val="C0C0C0"/>
                  </a:outerShdw>
                </a:effectLst>
                <a:ea typeface="ＭＳ Ｐゴシック" charset="-128"/>
                <a:sym typeface="Wingdings" pitchFamily="2" charset="2"/>
              </a:rPr>
              <a:t>	</a:t>
            </a:r>
            <a:r>
              <a:rPr lang="ro-RO" sz="1600" dirty="0" smtClean="0">
                <a:solidFill>
                  <a:schemeClr val="tx2">
                    <a:lumMod val="75000"/>
                  </a:schemeClr>
                </a:solidFill>
                <a:effectLst>
                  <a:outerShdw blurRad="38100" dist="38100" dir="2700000" algn="tl">
                    <a:srgbClr val="C0C0C0"/>
                  </a:outerShdw>
                </a:effectLst>
                <a:ea typeface="ＭＳ Ｐゴシック" charset="-128"/>
                <a:sym typeface="Wingdings" pitchFamily="2" charset="2"/>
              </a:rPr>
              <a:t> </a:t>
            </a:r>
            <a:r>
              <a:rPr lang="ro-RO" sz="1600" dirty="0" smtClean="0">
                <a:solidFill>
                  <a:schemeClr val="tx2">
                    <a:lumMod val="75000"/>
                  </a:schemeClr>
                </a:solidFill>
                <a:effectLst>
                  <a:outerShdw blurRad="38100" dist="38100" dir="2700000" algn="tl">
                    <a:srgbClr val="C0C0C0"/>
                  </a:outerShdw>
                </a:effectLst>
                <a:ea typeface="ＭＳ Ｐゴシック" charset="-128"/>
                <a:sym typeface="Wingdings" pitchFamily="2" charset="2"/>
              </a:rPr>
              <a:t>€      150,000</a:t>
            </a:r>
          </a:p>
          <a:p>
            <a:pPr marL="1304925" lvl="2" indent="-395288" eaLnBrk="1" hangingPunct="1">
              <a:buClr>
                <a:srgbClr val="FF0000"/>
              </a:buClr>
              <a:buFont typeface="Wingdings" pitchFamily="2" charset="2"/>
              <a:buChar char="o"/>
              <a:defRPr/>
            </a:pPr>
            <a:r>
              <a:rPr lang="ro-RO" sz="1600" dirty="0" smtClean="0">
                <a:solidFill>
                  <a:schemeClr val="tx2">
                    <a:lumMod val="75000"/>
                  </a:schemeClr>
                </a:solidFill>
                <a:effectLst>
                  <a:outerShdw blurRad="38100" dist="38100" dir="2700000" algn="tl">
                    <a:srgbClr val="C0C0C0"/>
                  </a:outerShdw>
                </a:effectLst>
                <a:ea typeface="ＭＳ Ｐゴシック" charset="-128"/>
                <a:sym typeface="Wingdings" pitchFamily="2" charset="2"/>
              </a:rPr>
              <a:t>Grant</a:t>
            </a:r>
            <a:r>
              <a:rPr lang="en-US" sz="1600" dirty="0" smtClean="0">
                <a:solidFill>
                  <a:schemeClr val="tx2">
                    <a:lumMod val="75000"/>
                  </a:schemeClr>
                </a:solidFill>
                <a:effectLst>
                  <a:outerShdw blurRad="38100" dist="38100" dir="2700000" algn="tl">
                    <a:srgbClr val="C0C0C0"/>
                  </a:outerShdw>
                </a:effectLst>
                <a:ea typeface="ＭＳ Ｐゴシック" charset="-128"/>
                <a:sym typeface="Wingdings" pitchFamily="2" charset="2"/>
              </a:rPr>
              <a:t> provided by </a:t>
            </a:r>
            <a:r>
              <a:rPr lang="ro-RO" sz="1600" dirty="0" smtClean="0">
                <a:solidFill>
                  <a:schemeClr val="tx2">
                    <a:lumMod val="75000"/>
                  </a:schemeClr>
                </a:solidFill>
                <a:effectLst>
                  <a:outerShdw blurRad="38100" dist="38100" dir="2700000" algn="tl">
                    <a:srgbClr val="C0C0C0"/>
                  </a:outerShdw>
                </a:effectLst>
                <a:ea typeface="ＭＳ Ｐゴシック" charset="-128"/>
                <a:sym typeface="Wingdings" pitchFamily="2" charset="2"/>
              </a:rPr>
              <a:t> EVD (</a:t>
            </a:r>
            <a:r>
              <a:rPr lang="en-US" sz="1600" dirty="0" smtClean="0">
                <a:solidFill>
                  <a:schemeClr val="tx2">
                    <a:lumMod val="75000"/>
                  </a:schemeClr>
                </a:solidFill>
                <a:effectLst>
                  <a:outerShdw blurRad="38100" dist="38100" dir="2700000" algn="tl">
                    <a:srgbClr val="C0C0C0"/>
                  </a:outerShdw>
                </a:effectLst>
                <a:ea typeface="ＭＳ Ｐゴシック" charset="-128"/>
                <a:sym typeface="Wingdings" pitchFamily="2" charset="2"/>
              </a:rPr>
              <a:t>the Netherlands</a:t>
            </a:r>
            <a:r>
              <a:rPr lang="ro-RO" sz="1600" dirty="0" smtClean="0">
                <a:solidFill>
                  <a:schemeClr val="tx2">
                    <a:lumMod val="75000"/>
                  </a:schemeClr>
                </a:solidFill>
                <a:effectLst>
                  <a:outerShdw blurRad="38100" dist="38100" dir="2700000" algn="tl">
                    <a:srgbClr val="C0C0C0"/>
                  </a:outerShdw>
                </a:effectLst>
                <a:ea typeface="ＭＳ Ｐゴシック" charset="-128"/>
                <a:sym typeface="Wingdings" pitchFamily="2" charset="2"/>
              </a:rPr>
              <a:t>)	 </a:t>
            </a:r>
            <a:r>
              <a:rPr lang="ro-RO" sz="1600" dirty="0" smtClean="0">
                <a:solidFill>
                  <a:schemeClr val="tx2">
                    <a:lumMod val="75000"/>
                  </a:schemeClr>
                </a:solidFill>
                <a:effectLst>
                  <a:outerShdw blurRad="38100" dist="38100" dir="2700000" algn="tl">
                    <a:srgbClr val="C0C0C0"/>
                  </a:outerShdw>
                </a:effectLst>
                <a:ea typeface="ＭＳ Ｐゴシック" charset="-128"/>
              </a:rPr>
              <a:t>€</a:t>
            </a:r>
            <a:r>
              <a:rPr lang="ro-RO" sz="1600" dirty="0" smtClean="0">
                <a:solidFill>
                  <a:schemeClr val="tx2">
                    <a:lumMod val="75000"/>
                  </a:schemeClr>
                </a:solidFill>
                <a:effectLst>
                  <a:outerShdw blurRad="38100" dist="38100" dir="2700000" algn="tl">
                    <a:srgbClr val="C0C0C0"/>
                  </a:outerShdw>
                </a:effectLst>
                <a:ea typeface="ＭＳ Ｐゴシック" charset="-128"/>
                <a:sym typeface="Wingdings" pitchFamily="2" charset="2"/>
              </a:rPr>
              <a:t>   1,</a:t>
            </a:r>
            <a:r>
              <a:rPr lang="en-US" sz="1600" dirty="0" smtClean="0">
                <a:solidFill>
                  <a:schemeClr val="tx2">
                    <a:lumMod val="75000"/>
                  </a:schemeClr>
                </a:solidFill>
                <a:effectLst>
                  <a:outerShdw blurRad="38100" dist="38100" dir="2700000" algn="tl">
                    <a:srgbClr val="C0C0C0"/>
                  </a:outerShdw>
                </a:effectLst>
                <a:ea typeface="ＭＳ Ｐゴシック" charset="-128"/>
                <a:sym typeface="Wingdings" pitchFamily="2" charset="2"/>
              </a:rPr>
              <a:t>8</a:t>
            </a:r>
            <a:r>
              <a:rPr lang="ro-RO" sz="1600" dirty="0" smtClean="0">
                <a:solidFill>
                  <a:schemeClr val="tx2">
                    <a:lumMod val="75000"/>
                  </a:schemeClr>
                </a:solidFill>
                <a:effectLst>
                  <a:outerShdw blurRad="38100" dist="38100" dir="2700000" algn="tl">
                    <a:srgbClr val="C0C0C0"/>
                  </a:outerShdw>
                </a:effectLst>
                <a:ea typeface="ＭＳ Ｐゴシック" charset="-128"/>
                <a:sym typeface="Wingdings" pitchFamily="2" charset="2"/>
              </a:rPr>
              <a:t>00,000</a:t>
            </a:r>
            <a:endParaRPr lang="en-GB" sz="1600" dirty="0" smtClean="0">
              <a:solidFill>
                <a:schemeClr val="tx2">
                  <a:lumMod val="75000"/>
                </a:schemeClr>
              </a:solidFill>
              <a:effectLst>
                <a:outerShdw blurRad="38100" dist="38100" dir="2700000" algn="tl">
                  <a:srgbClr val="C0C0C0"/>
                </a:outerShdw>
              </a:effectLst>
              <a:ea typeface="ＭＳ Ｐゴシック" charset="-128"/>
              <a:sym typeface="Wingdings" pitchFamily="2" charset="2"/>
            </a:endParaRPr>
          </a:p>
          <a:p>
            <a:pPr marL="1304925" lvl="2" indent="-395288" eaLnBrk="1" hangingPunct="1">
              <a:buClr>
                <a:srgbClr val="FF0000"/>
              </a:buClr>
              <a:buFont typeface="Wingdings" pitchFamily="2" charset="2"/>
              <a:buChar char="o"/>
              <a:defRPr/>
            </a:pPr>
            <a:endParaRPr lang="ro-RO" sz="1600" dirty="0" smtClean="0">
              <a:solidFill>
                <a:schemeClr val="tx2">
                  <a:lumMod val="75000"/>
                </a:schemeClr>
              </a:solidFill>
              <a:effectLst>
                <a:outerShdw blurRad="38100" dist="38100" dir="2700000" algn="tl">
                  <a:srgbClr val="C0C0C0"/>
                </a:outerShdw>
              </a:effectLst>
              <a:ea typeface="ＭＳ Ｐゴシック" charset="-128"/>
              <a:sym typeface="Wingdings" pitchFamily="2" charset="2"/>
            </a:endParaRPr>
          </a:p>
          <a:p>
            <a:pPr marL="1304925" lvl="2" indent="-395288" eaLnBrk="1" hangingPunct="1">
              <a:buClr>
                <a:srgbClr val="FF0000"/>
              </a:buClr>
              <a:buFont typeface="Wingdings" pitchFamily="2" charset="2"/>
              <a:buChar char="o"/>
              <a:defRPr/>
            </a:pPr>
            <a:r>
              <a:rPr lang="ro-RO" sz="1600" b="1" dirty="0" smtClean="0">
                <a:solidFill>
                  <a:srgbClr val="186DD5"/>
                </a:solidFill>
                <a:effectLst>
                  <a:outerShdw blurRad="38100" dist="38100" dir="2700000" algn="tl">
                    <a:srgbClr val="C0C0C0"/>
                  </a:outerShdw>
                </a:effectLst>
                <a:ea typeface="ＭＳ Ｐゴシック" charset="-128"/>
                <a:sym typeface="Wingdings" pitchFamily="2" charset="2"/>
              </a:rPr>
              <a:t>TOTAL					</a:t>
            </a:r>
            <a:r>
              <a:rPr lang="en-GB" sz="1600" b="1" dirty="0" smtClean="0">
                <a:solidFill>
                  <a:srgbClr val="186DD5"/>
                </a:solidFill>
                <a:effectLst>
                  <a:outerShdw blurRad="38100" dist="38100" dir="2700000" algn="tl">
                    <a:srgbClr val="C0C0C0"/>
                  </a:outerShdw>
                </a:effectLst>
                <a:ea typeface="ＭＳ Ｐゴシック" charset="-128"/>
                <a:sym typeface="Wingdings" pitchFamily="2" charset="2"/>
              </a:rPr>
              <a:t>		</a:t>
            </a:r>
            <a:r>
              <a:rPr lang="en-GB" sz="1600" b="1" dirty="0" smtClean="0">
                <a:solidFill>
                  <a:srgbClr val="186DD5"/>
                </a:solidFill>
                <a:effectLst>
                  <a:outerShdw blurRad="38100" dist="38100" dir="2700000" algn="tl">
                    <a:srgbClr val="C0C0C0"/>
                  </a:outerShdw>
                </a:effectLst>
                <a:ea typeface="ＭＳ Ｐゴシック" charset="-128"/>
                <a:sym typeface="Wingdings" pitchFamily="2" charset="2"/>
              </a:rPr>
              <a:t>	</a:t>
            </a:r>
            <a:r>
              <a:rPr lang="ro-RO" sz="1600" b="1" dirty="0" smtClean="0">
                <a:solidFill>
                  <a:srgbClr val="186DD5"/>
                </a:solidFill>
                <a:effectLst>
                  <a:outerShdw blurRad="38100" dist="38100" dir="2700000" algn="tl">
                    <a:srgbClr val="C0C0C0"/>
                  </a:outerShdw>
                </a:effectLst>
                <a:ea typeface="ＭＳ Ｐゴシック" charset="-128"/>
                <a:sym typeface="Wingdings" pitchFamily="2" charset="2"/>
              </a:rPr>
              <a:t> </a:t>
            </a:r>
            <a:r>
              <a:rPr lang="ro-RO" sz="1600" b="1" dirty="0" smtClean="0">
                <a:solidFill>
                  <a:srgbClr val="186DD5"/>
                </a:solidFill>
                <a:effectLst>
                  <a:outerShdw blurRad="38100" dist="38100" dir="2700000" algn="tl">
                    <a:srgbClr val="C0C0C0"/>
                  </a:outerShdw>
                </a:effectLst>
                <a:ea typeface="ＭＳ Ｐゴシック" charset="-128"/>
              </a:rPr>
              <a:t>€ </a:t>
            </a:r>
            <a:r>
              <a:rPr lang="en-US" sz="1600" b="1" u="sng" dirty="0" smtClean="0">
                <a:solidFill>
                  <a:srgbClr val="186DD5"/>
                </a:solidFill>
                <a:effectLst>
                  <a:outerShdw blurRad="38100" dist="38100" dir="2700000" algn="tl">
                    <a:srgbClr val="C0C0C0"/>
                  </a:outerShdw>
                </a:effectLst>
                <a:ea typeface="ＭＳ Ｐゴシック" charset="-128"/>
                <a:sym typeface="Wingdings" pitchFamily="2" charset="2"/>
              </a:rPr>
              <a:t>135.000.000</a:t>
            </a:r>
            <a:endParaRPr lang="ro-RO" sz="1600" b="1" u="sng" dirty="0" smtClean="0">
              <a:solidFill>
                <a:srgbClr val="186DD5"/>
              </a:solidFill>
              <a:effectLst>
                <a:outerShdw blurRad="38100" dist="38100" dir="2700000" algn="tl">
                  <a:srgbClr val="C0C0C0"/>
                </a:outerShdw>
              </a:effectLst>
              <a:ea typeface="ＭＳ Ｐゴシック" charset="-128"/>
              <a:sym typeface="Wingdings" pitchFamily="2" charset="2"/>
            </a:endParaRPr>
          </a:p>
          <a:p>
            <a:pPr marL="1304925" lvl="2" indent="-395288" eaLnBrk="1" hangingPunct="1">
              <a:buClr>
                <a:srgbClr val="FF0000"/>
              </a:buClr>
              <a:buFont typeface="Wingdings" pitchFamily="2" charset="2"/>
              <a:buChar char="o"/>
              <a:defRPr/>
            </a:pPr>
            <a:endParaRPr lang="en-US" sz="1600" b="1" dirty="0" smtClean="0">
              <a:solidFill>
                <a:srgbClr val="00B050"/>
              </a:solidFill>
              <a:effectLst>
                <a:outerShdw blurRad="38100" dist="38100" dir="2700000" algn="tl">
                  <a:srgbClr val="C0C0C0"/>
                </a:outerShdw>
              </a:effectLst>
              <a:ea typeface="ＭＳ Ｐゴシック" charset="-128"/>
              <a:sym typeface="Wingdings" pitchFamily="2" charset="2"/>
            </a:endParaRPr>
          </a:p>
          <a:p>
            <a:pPr marL="1304925" lvl="2" indent="-395288" eaLnBrk="1" hangingPunct="1">
              <a:buClr>
                <a:srgbClr val="FF0000"/>
              </a:buClr>
              <a:buFont typeface="Wingdings" pitchFamily="2" charset="2"/>
              <a:buChar char="o"/>
              <a:defRPr/>
            </a:pPr>
            <a:r>
              <a:rPr lang="en-US" sz="1600" b="1" dirty="0" smtClean="0">
                <a:solidFill>
                  <a:srgbClr val="00B050"/>
                </a:solidFill>
                <a:effectLst>
                  <a:outerShdw blurRad="38100" dist="38100" dir="2700000" algn="tl">
                    <a:srgbClr val="C0C0C0"/>
                  </a:outerShdw>
                </a:effectLst>
                <a:ea typeface="ＭＳ Ｐゴシック" charset="-128"/>
                <a:sym typeface="Wingdings" pitchFamily="2" charset="2"/>
              </a:rPr>
              <a:t>SOP I</a:t>
            </a:r>
            <a:r>
              <a:rPr lang="ro-RO" sz="1600" b="1" dirty="0" smtClean="0">
                <a:solidFill>
                  <a:srgbClr val="00B050"/>
                </a:solidFill>
                <a:effectLst>
                  <a:outerShdw blurRad="38100" dist="38100" dir="2700000" algn="tl">
                    <a:srgbClr val="C0C0C0"/>
                  </a:outerShdw>
                </a:effectLst>
                <a:ea typeface="ＭＳ Ｐゴシック" charset="-128"/>
                <a:sym typeface="Wingdings" pitchFamily="2" charset="2"/>
              </a:rPr>
              <a:t>				</a:t>
            </a:r>
            <a:r>
              <a:rPr lang="en-GB" sz="1600" b="1" dirty="0" smtClean="0">
                <a:solidFill>
                  <a:srgbClr val="00B050"/>
                </a:solidFill>
                <a:effectLst>
                  <a:outerShdw blurRad="38100" dist="38100" dir="2700000" algn="tl">
                    <a:srgbClr val="C0C0C0"/>
                  </a:outerShdw>
                </a:effectLst>
                <a:ea typeface="ＭＳ Ｐゴシック" charset="-128"/>
                <a:sym typeface="Wingdings" pitchFamily="2" charset="2"/>
              </a:rPr>
              <a:t>				</a:t>
            </a:r>
            <a:r>
              <a:rPr lang="ro-RO" sz="1600" b="1" dirty="0" smtClean="0">
                <a:solidFill>
                  <a:srgbClr val="00B050"/>
                </a:solidFill>
                <a:effectLst>
                  <a:outerShdw blurRad="38100" dist="38100" dir="2700000" algn="tl">
                    <a:srgbClr val="C0C0C0"/>
                  </a:outerShdw>
                </a:effectLst>
                <a:ea typeface="ＭＳ Ｐゴシック" charset="-128"/>
                <a:sym typeface="Wingdings" pitchFamily="2" charset="2"/>
              </a:rPr>
              <a:t> </a:t>
            </a:r>
            <a:r>
              <a:rPr lang="ro-RO" sz="1600" b="1" dirty="0" smtClean="0">
                <a:solidFill>
                  <a:srgbClr val="00B050"/>
                </a:solidFill>
                <a:effectLst>
                  <a:outerShdw blurRad="38100" dist="38100" dir="2700000" algn="tl">
                    <a:srgbClr val="C0C0C0"/>
                  </a:outerShdw>
                </a:effectLst>
                <a:ea typeface="ＭＳ Ｐゴシック" charset="-128"/>
              </a:rPr>
              <a:t>€ </a:t>
            </a:r>
            <a:r>
              <a:rPr lang="ro-RO" sz="1600" b="1" u="sng" dirty="0" smtClean="0">
                <a:solidFill>
                  <a:srgbClr val="00B050"/>
                </a:solidFill>
                <a:effectLst>
                  <a:outerShdw blurRad="38100" dist="38100" dir="2700000" algn="tl">
                    <a:srgbClr val="C0C0C0"/>
                  </a:outerShdw>
                </a:effectLst>
                <a:ea typeface="ＭＳ Ｐゴシック" charset="-128"/>
                <a:sym typeface="Wingdings" pitchFamily="2" charset="2"/>
              </a:rPr>
              <a:t>136,000,000</a:t>
            </a:r>
            <a:endParaRPr lang="en-US" sz="1600" b="1" u="sng" dirty="0" smtClean="0">
              <a:solidFill>
                <a:srgbClr val="00B050"/>
              </a:solidFill>
              <a:effectLst>
                <a:outerShdw blurRad="38100" dist="38100" dir="2700000" algn="tl">
                  <a:srgbClr val="C0C0C0"/>
                </a:outerShdw>
              </a:effectLst>
              <a:ea typeface="ＭＳ Ｐゴシック" charset="-128"/>
              <a:sym typeface="Wingdings" pitchFamily="2" charset="2"/>
            </a:endParaRPr>
          </a:p>
          <a:p>
            <a:pPr marL="1304925" lvl="2" indent="-395288" eaLnBrk="1" hangingPunct="1">
              <a:buClr>
                <a:srgbClr val="FF0000"/>
              </a:buClr>
              <a:buFont typeface="Wingdings" pitchFamily="2" charset="2"/>
              <a:buChar char="o"/>
              <a:defRPr/>
            </a:pPr>
            <a:endParaRPr lang="en-US" sz="1600" b="1" dirty="0" smtClean="0">
              <a:solidFill>
                <a:srgbClr val="00B050"/>
              </a:solidFill>
              <a:effectLst>
                <a:outerShdw blurRad="38100" dist="38100" dir="2700000" algn="tl">
                  <a:srgbClr val="C0C0C0"/>
                </a:outerShdw>
              </a:effectLst>
              <a:ea typeface="ＭＳ Ｐゴシック" charset="-128"/>
              <a:sym typeface="Wingdings" pitchFamily="2" charset="2"/>
            </a:endParaRPr>
          </a:p>
          <a:p>
            <a:pPr marL="1304925" lvl="2" indent="-395288" eaLnBrk="1" hangingPunct="1">
              <a:buClr>
                <a:srgbClr val="FF0000"/>
              </a:buClr>
              <a:buFont typeface="Wingdings" pitchFamily="2" charset="2"/>
              <a:buChar char="o"/>
              <a:defRPr/>
            </a:pPr>
            <a:r>
              <a:rPr lang="en-US" sz="1600" b="1" dirty="0" smtClean="0">
                <a:solidFill>
                  <a:srgbClr val="00B050"/>
                </a:solidFill>
                <a:effectLst>
                  <a:outerShdw blurRad="38100" dist="38100" dir="2700000" algn="tl">
                    <a:srgbClr val="C0C0C0"/>
                  </a:outerShdw>
                </a:effectLst>
                <a:ea typeface="ＭＳ Ｐゴシック" charset="-128"/>
                <a:sym typeface="Wingdings" pitchFamily="2" charset="2"/>
              </a:rPr>
              <a:t>LIOP (Environment </a:t>
            </a:r>
            <a:r>
              <a:rPr lang="en-US" sz="1600" b="1" u="sng" dirty="0" smtClean="0">
                <a:solidFill>
                  <a:srgbClr val="00B050"/>
                </a:solidFill>
                <a:effectLst>
                  <a:outerShdw blurRad="38100" dist="38100" dir="2700000" algn="tl">
                    <a:srgbClr val="C0C0C0"/>
                  </a:outerShdw>
                </a:effectLst>
                <a:ea typeface="ＭＳ Ｐゴシック" charset="-128"/>
                <a:sym typeface="Wingdings" pitchFamily="2" charset="2"/>
              </a:rPr>
              <a:t>II)</a:t>
            </a:r>
            <a:r>
              <a:rPr lang="ro-RO" sz="1600" b="1" dirty="0" smtClean="0">
                <a:ea typeface="ＭＳ Ｐゴシック" charset="-128"/>
                <a:sym typeface="Wingdings" pitchFamily="2" charset="2"/>
              </a:rPr>
              <a:t>	</a:t>
            </a:r>
            <a:r>
              <a:rPr lang="ro-RO" sz="1600" dirty="0" smtClean="0">
                <a:effectLst>
                  <a:outerShdw blurRad="38100" dist="38100" dir="2700000" algn="tl">
                    <a:srgbClr val="C0C0C0"/>
                  </a:outerShdw>
                </a:effectLst>
                <a:ea typeface="ＭＳ Ｐゴシック" charset="-128"/>
              </a:rPr>
              <a:t>			</a:t>
            </a:r>
            <a:r>
              <a:rPr lang="ro-RO" sz="1600" b="1" dirty="0">
                <a:solidFill>
                  <a:srgbClr val="00B050"/>
                </a:solidFill>
                <a:effectLst>
                  <a:outerShdw blurRad="38100" dist="38100" dir="2700000" algn="tl">
                    <a:srgbClr val="C0C0C0"/>
                  </a:outerShdw>
                </a:effectLst>
                <a:ea typeface="ＭＳ Ｐゴシック" charset="-128"/>
                <a:sym typeface="Wingdings" pitchFamily="2" charset="2"/>
              </a:rPr>
              <a:t> </a:t>
            </a:r>
            <a:r>
              <a:rPr lang="en-GB" sz="1600" b="1" dirty="0" smtClean="0">
                <a:solidFill>
                  <a:srgbClr val="00B050"/>
                </a:solidFill>
                <a:effectLst>
                  <a:outerShdw blurRad="38100" dist="38100" dir="2700000" algn="tl">
                    <a:srgbClr val="C0C0C0"/>
                  </a:outerShdw>
                </a:effectLst>
                <a:ea typeface="ＭＳ Ｐゴシック" charset="-128"/>
                <a:sym typeface="Wingdings" pitchFamily="2" charset="2"/>
              </a:rPr>
              <a:t>	</a:t>
            </a:r>
            <a:r>
              <a:rPr lang="ro-RO" sz="1600" b="1" dirty="0" smtClean="0">
                <a:solidFill>
                  <a:srgbClr val="00B050"/>
                </a:solidFill>
                <a:effectLst>
                  <a:outerShdw blurRad="38100" dist="38100" dir="2700000" algn="tl">
                    <a:srgbClr val="C0C0C0"/>
                  </a:outerShdw>
                </a:effectLst>
                <a:ea typeface="ＭＳ Ｐゴシック" charset="-128"/>
                <a:sym typeface="Wingdings" pitchFamily="2" charset="2"/>
              </a:rPr>
              <a:t> </a:t>
            </a:r>
            <a:r>
              <a:rPr lang="ro-RO" sz="1600" b="1" dirty="0">
                <a:solidFill>
                  <a:srgbClr val="00B050"/>
                </a:solidFill>
                <a:effectLst>
                  <a:outerShdw blurRad="38100" dist="38100" dir="2700000" algn="tl">
                    <a:srgbClr val="C0C0C0"/>
                  </a:outerShdw>
                </a:effectLst>
                <a:ea typeface="ＭＳ Ｐゴシック" charset="-128"/>
              </a:rPr>
              <a:t>€ </a:t>
            </a:r>
            <a:r>
              <a:rPr lang="en-US" sz="1600" b="1" u="sng" dirty="0" smtClean="0">
                <a:solidFill>
                  <a:srgbClr val="00B050"/>
                </a:solidFill>
                <a:effectLst>
                  <a:outerShdw blurRad="38100" dist="38100" dir="2700000" algn="tl">
                    <a:srgbClr val="C0C0C0"/>
                  </a:outerShdw>
                </a:effectLst>
                <a:ea typeface="ＭＳ Ｐゴシック" charset="-128"/>
                <a:sym typeface="Wingdings" pitchFamily="2" charset="2"/>
              </a:rPr>
              <a:t>243</a:t>
            </a:r>
            <a:r>
              <a:rPr lang="ro-RO" sz="1600" b="1" u="sng" dirty="0" smtClean="0">
                <a:solidFill>
                  <a:srgbClr val="00B050"/>
                </a:solidFill>
                <a:effectLst>
                  <a:outerShdw blurRad="38100" dist="38100" dir="2700000" algn="tl">
                    <a:srgbClr val="C0C0C0"/>
                  </a:outerShdw>
                </a:effectLst>
                <a:ea typeface="ＭＳ Ｐゴシック" charset="-128"/>
                <a:sym typeface="Wingdings" pitchFamily="2" charset="2"/>
              </a:rPr>
              <a:t>,000,000 </a:t>
            </a:r>
            <a:r>
              <a:rPr lang="ro-RO" sz="1600" dirty="0" smtClean="0">
                <a:effectLst>
                  <a:outerShdw blurRad="38100" dist="38100" dir="2700000" algn="tl">
                    <a:srgbClr val="C0C0C0"/>
                  </a:outerShdw>
                </a:effectLst>
                <a:ea typeface="ＭＳ Ｐゴシック" charset="-128"/>
              </a:rPr>
              <a:t>	</a:t>
            </a:r>
          </a:p>
        </p:txBody>
      </p:sp>
      <p:sp>
        <p:nvSpPr>
          <p:cNvPr id="45059" name="Slide Number Placeholder 4"/>
          <p:cNvSpPr>
            <a:spLocks noGrp="1"/>
          </p:cNvSpPr>
          <p:nvPr>
            <p:ph type="sldNum"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fld id="{8C0D73E2-3596-481C-8577-3D06023EB8FB}" type="slidenum">
              <a:rPr lang="en-US" altLang="ro-RO">
                <a:solidFill>
                  <a:srgbClr val="898989"/>
                </a:solidFill>
              </a:rPr>
              <a:pPr/>
              <a:t>30</a:t>
            </a:fld>
            <a:endParaRPr lang="en-US" altLang="ro-RO">
              <a:solidFill>
                <a:srgbClr val="898989"/>
              </a:solidFill>
            </a:endParaRPr>
          </a:p>
        </p:txBody>
      </p:sp>
      <p:sp>
        <p:nvSpPr>
          <p:cNvPr id="6" name="Title 5"/>
          <p:cNvSpPr>
            <a:spLocks noGrp="1"/>
          </p:cNvSpPr>
          <p:nvPr>
            <p:ph type="title"/>
          </p:nvPr>
        </p:nvSpPr>
        <p:spPr>
          <a:xfrm>
            <a:off x="457200" y="133350"/>
            <a:ext cx="7391400" cy="765175"/>
          </a:xfrm>
        </p:spPr>
        <p:txBody>
          <a:bodyPr/>
          <a:lstStyle/>
          <a:p>
            <a:pPr>
              <a:defRPr/>
            </a:pPr>
            <a:r>
              <a:rPr lang="ro-RO" altLang="en-US" dirty="0" smtClean="0">
                <a:solidFill>
                  <a:srgbClr val="186DD5"/>
                </a:solidFill>
                <a:effectLst>
                  <a:outerShdw blurRad="38100" dist="38100" dir="2700000" algn="tl">
                    <a:srgbClr val="C0C0C0"/>
                  </a:outerShdw>
                </a:effectLst>
              </a:rPr>
              <a:t>Invest</a:t>
            </a:r>
            <a:r>
              <a:rPr lang="en-US" altLang="en-US" dirty="0" err="1" smtClean="0">
                <a:solidFill>
                  <a:srgbClr val="186DD5"/>
                </a:solidFill>
                <a:effectLst>
                  <a:outerShdw blurRad="38100" dist="38100" dir="2700000" algn="tl">
                    <a:srgbClr val="C0C0C0"/>
                  </a:outerShdw>
                </a:effectLst>
              </a:rPr>
              <a:t>ments</a:t>
            </a:r>
            <a:endParaRPr lang="en-US" altLang="en-US" dirty="0" smtClean="0">
              <a:solidFill>
                <a:srgbClr val="186DD5"/>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txBox="1">
            <a:spLocks/>
          </p:cNvSpPr>
          <p:nvPr/>
        </p:nvSpPr>
        <p:spPr bwMode="auto">
          <a:xfrm>
            <a:off x="152400" y="133350"/>
            <a:ext cx="8153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endParaRPr lang="ro-RO" altLang="ro-RO" sz="2400">
              <a:solidFill>
                <a:schemeClr val="tx2"/>
              </a:solidFill>
              <a:latin typeface="Calibri" pitchFamily="34" charset="0"/>
            </a:endParaRPr>
          </a:p>
        </p:txBody>
      </p:sp>
      <p:sp>
        <p:nvSpPr>
          <p:cNvPr id="11" name="TextBox 10"/>
          <p:cNvSpPr txBox="1"/>
          <p:nvPr/>
        </p:nvSpPr>
        <p:spPr>
          <a:xfrm rot="16200000">
            <a:off x="-844034" y="2577584"/>
            <a:ext cx="2667000" cy="369332"/>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eaLnBrk="1" hangingPunct="1">
              <a:defRPr/>
            </a:pPr>
            <a:r>
              <a:rPr lang="en-US" b="1" spc="50" dirty="0">
                <a:ln w="11430"/>
                <a:solidFill>
                  <a:srgbClr val="186DD5"/>
                </a:solidFill>
                <a:effectLst>
                  <a:outerShdw blurRad="76200" dist="50800" dir="5400000" algn="tl" rotWithShape="0">
                    <a:srgbClr val="000000">
                      <a:alpha val="65000"/>
                    </a:srgbClr>
                  </a:outerShdw>
                </a:effectLst>
                <a:latin typeface="Arial" panose="020B0604020202020204" pitchFamily="34" charset="0"/>
                <a:ea typeface="+mn-ea"/>
              </a:rPr>
              <a:t>136 </a:t>
            </a:r>
            <a:r>
              <a:rPr lang="en-US" b="1" spc="50" dirty="0" err="1">
                <a:ln w="11430"/>
                <a:solidFill>
                  <a:srgbClr val="186DD5"/>
                </a:solidFill>
                <a:effectLst>
                  <a:outerShdw blurRad="76200" dist="50800" dir="5400000" algn="tl" rotWithShape="0">
                    <a:srgbClr val="000000">
                      <a:alpha val="65000"/>
                    </a:srgbClr>
                  </a:outerShdw>
                </a:effectLst>
                <a:latin typeface="Arial" panose="020B0604020202020204" pitchFamily="34" charset="0"/>
                <a:ea typeface="+mn-ea"/>
              </a:rPr>
              <a:t>milioane</a:t>
            </a:r>
            <a:r>
              <a:rPr lang="en-US" b="1" spc="50" dirty="0">
                <a:ln w="11430"/>
                <a:solidFill>
                  <a:srgbClr val="186DD5"/>
                </a:solidFill>
                <a:effectLst>
                  <a:outerShdw blurRad="76200" dist="50800" dir="5400000" algn="tl" rotWithShape="0">
                    <a:srgbClr val="000000">
                      <a:alpha val="65000"/>
                    </a:srgbClr>
                  </a:outerShdw>
                </a:effectLst>
                <a:latin typeface="Arial" panose="020B0604020202020204" pitchFamily="34" charset="0"/>
                <a:ea typeface="+mn-ea"/>
              </a:rPr>
              <a:t> euro</a:t>
            </a:r>
          </a:p>
        </p:txBody>
      </p:sp>
      <p:sp>
        <p:nvSpPr>
          <p:cNvPr id="47108" name="Slide Number Placeholder 6"/>
          <p:cNvSpPr>
            <a:spLocks noGrp="1"/>
          </p:cNvSpPr>
          <p:nvPr>
            <p:ph type="sldNum"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fld id="{089598C9-4E3C-4211-ABD1-CD995126C74B}" type="slidenum">
              <a:rPr lang="en-US" altLang="ro-RO">
                <a:solidFill>
                  <a:srgbClr val="898989"/>
                </a:solidFill>
              </a:rPr>
              <a:pPr/>
              <a:t>31</a:t>
            </a:fld>
            <a:endParaRPr lang="en-US" altLang="ro-RO">
              <a:solidFill>
                <a:srgbClr val="898989"/>
              </a:solidFill>
            </a:endParaRPr>
          </a:p>
        </p:txBody>
      </p:sp>
      <p:graphicFrame>
        <p:nvGraphicFramePr>
          <p:cNvPr id="9" name="Content Placeholder 1"/>
          <p:cNvGraphicFramePr>
            <a:graphicFrameLocks noGrp="1"/>
          </p:cNvGraphicFramePr>
          <p:nvPr>
            <p:ph sz="quarter" idx="4294967295"/>
            <p:extLst>
              <p:ext uri="{D42A27DB-BD31-4B8C-83A1-F6EECF244321}">
                <p14:modId xmlns:p14="http://schemas.microsoft.com/office/powerpoint/2010/main" val="727539827"/>
              </p:ext>
            </p:extLst>
          </p:nvPr>
        </p:nvGraphicFramePr>
        <p:xfrm>
          <a:off x="304800" y="895350"/>
          <a:ext cx="8763000" cy="4108452"/>
        </p:xfrm>
        <a:graphic>
          <a:graphicData uri="http://schemas.openxmlformats.org/drawingml/2006/table">
            <a:tbl>
              <a:tblPr/>
              <a:tblGrid>
                <a:gridCol w="5122863"/>
                <a:gridCol w="896937"/>
                <a:gridCol w="2743200"/>
              </a:tblGrid>
              <a:tr h="736502">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o-RO" altLang="ro-RO" sz="1400" b="1" i="0" u="none" strike="noStrike" cap="none" normalizeH="0" baseline="0" dirty="0" smtClean="0">
                          <a:ln>
                            <a:noFill/>
                          </a:ln>
                          <a:solidFill>
                            <a:srgbClr val="FFFFFF"/>
                          </a:solidFill>
                          <a:effectLst/>
                          <a:latin typeface="Calibri" pitchFamily="34" charset="0"/>
                          <a:ea typeface="MS PGothic" pitchFamily="34" charset="-128"/>
                        </a:rPr>
                        <a:t>Indicator</a:t>
                      </a:r>
                      <a:endParaRPr kumimoji="0" lang="en-US" altLang="ro-RO" sz="1400" b="1" i="0" u="none" strike="noStrike" cap="none" normalizeH="0" baseline="0" dirty="0" smtClean="0">
                        <a:ln>
                          <a:noFill/>
                        </a:ln>
                        <a:solidFill>
                          <a:srgbClr val="000000"/>
                        </a:solidFill>
                        <a:effectLst/>
                        <a:latin typeface="Times New Roman" pitchFamily="18" charset="0"/>
                        <a:ea typeface="MS PGothic" pitchFamily="34" charset="-128"/>
                      </a:endParaRPr>
                    </a:p>
                  </a:txBody>
                  <a:tcPr marL="61107" marR="6110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ro-RO" sz="1400" b="1" i="0" u="none" strike="noStrike" cap="none" normalizeH="0" baseline="0" dirty="0" smtClean="0">
                          <a:ln>
                            <a:noFill/>
                          </a:ln>
                          <a:solidFill>
                            <a:srgbClr val="FFFFFF"/>
                          </a:solidFill>
                          <a:effectLst/>
                          <a:latin typeface="Calibri" pitchFamily="34" charset="0"/>
                          <a:ea typeface="MS PGothic" pitchFamily="34" charset="-128"/>
                        </a:rPr>
                        <a:t>MU</a:t>
                      </a:r>
                      <a:endParaRPr kumimoji="0" lang="en-US" altLang="ro-RO" sz="1400" b="1" i="0" u="none" strike="noStrike" cap="none" normalizeH="0" baseline="0" dirty="0" smtClean="0">
                        <a:ln>
                          <a:noFill/>
                        </a:ln>
                        <a:solidFill>
                          <a:srgbClr val="000000"/>
                        </a:solidFill>
                        <a:effectLst/>
                        <a:latin typeface="Times New Roman" pitchFamily="18" charset="0"/>
                        <a:ea typeface="MS PGothic" pitchFamily="34" charset="-128"/>
                      </a:endParaRPr>
                    </a:p>
                  </a:txBody>
                  <a:tcPr marL="61107" marR="6110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ro-RO" sz="1400" b="1" i="0" u="none" strike="noStrike" cap="none" normalizeH="0" baseline="0" dirty="0" smtClean="0">
                          <a:ln>
                            <a:noFill/>
                          </a:ln>
                          <a:solidFill>
                            <a:srgbClr val="FFFFFF"/>
                          </a:solidFill>
                          <a:effectLst/>
                          <a:latin typeface="Calibri" pitchFamily="34" charset="0"/>
                          <a:ea typeface="MS PGothic" pitchFamily="34" charset="-128"/>
                        </a:rPr>
                        <a:t>Quantity in compliance to financing decision </a:t>
                      </a:r>
                    </a:p>
                    <a:p>
                      <a:pPr marL="0" marR="0" lvl="0" indent="0" algn="ctr" defTabSz="457200" rtl="0" eaLnBrk="1" fontAlgn="base" latinLnBrk="0" hangingPunct="1">
                        <a:lnSpc>
                          <a:spcPct val="100000"/>
                        </a:lnSpc>
                        <a:spcBef>
                          <a:spcPct val="0"/>
                        </a:spcBef>
                        <a:spcAft>
                          <a:spcPct val="0"/>
                        </a:spcAft>
                        <a:buClrTx/>
                        <a:buSzTx/>
                        <a:buFontTx/>
                        <a:buNone/>
                        <a:tabLst/>
                      </a:pPr>
                      <a:endParaRPr kumimoji="0" lang="en-US" altLang="ro-RO" sz="1400" b="1" i="0" u="none" strike="noStrike" cap="none" normalizeH="0" baseline="0" dirty="0" smtClean="0">
                        <a:ln>
                          <a:noFill/>
                        </a:ln>
                        <a:solidFill>
                          <a:srgbClr val="000000"/>
                        </a:solidFill>
                        <a:effectLst/>
                        <a:latin typeface="Times New Roman" pitchFamily="18" charset="0"/>
                        <a:ea typeface="MS PGothic" pitchFamily="34" charset="-128"/>
                      </a:endParaRPr>
                    </a:p>
                  </a:txBody>
                  <a:tcPr marL="61107" marR="6110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213360">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ro-RO" sz="1400" b="1" i="0" u="none" strike="noStrike" cap="none" normalizeH="0" baseline="0" dirty="0" smtClean="0">
                          <a:ln>
                            <a:noFill/>
                          </a:ln>
                          <a:solidFill>
                            <a:srgbClr val="92D050"/>
                          </a:solidFill>
                          <a:effectLst>
                            <a:outerShdw blurRad="38100" dist="38100" dir="2700000" algn="tl">
                              <a:srgbClr val="000000"/>
                            </a:outerShdw>
                          </a:effectLst>
                          <a:latin typeface="Times New Roman" pitchFamily="18" charset="0"/>
                          <a:ea typeface="MS PGothic" pitchFamily="34" charset="-128"/>
                        </a:rPr>
                        <a:t>Drinking water</a:t>
                      </a:r>
                    </a:p>
                  </a:txBody>
                  <a:tcPr marL="61107" marR="6110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o-RO" altLang="ro-RO" sz="1400" b="0" i="0" u="none" strike="noStrike" cap="none" normalizeH="0" baseline="0" smtClean="0">
                          <a:ln>
                            <a:noFill/>
                          </a:ln>
                          <a:solidFill>
                            <a:srgbClr val="000000"/>
                          </a:solidFill>
                          <a:effectLst/>
                          <a:latin typeface="Calibri" pitchFamily="34" charset="0"/>
                          <a:ea typeface="MS PGothic" pitchFamily="34" charset="-128"/>
                        </a:rPr>
                        <a:t> </a:t>
                      </a:r>
                      <a:endParaRPr kumimoji="0" lang="en-US" altLang="ro-RO" sz="1400" b="0" i="0" u="none" strike="noStrike" cap="none" normalizeH="0" baseline="0" smtClean="0">
                        <a:ln>
                          <a:noFill/>
                        </a:ln>
                        <a:solidFill>
                          <a:srgbClr val="000000"/>
                        </a:solidFill>
                        <a:effectLst/>
                        <a:latin typeface="Times New Roman" pitchFamily="18" charset="0"/>
                        <a:ea typeface="MS PGothic" pitchFamily="34" charset="-128"/>
                      </a:endParaRPr>
                    </a:p>
                  </a:txBody>
                  <a:tcPr marL="61107" marR="61107"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o-RO" altLang="ro-RO" sz="1400" b="0" i="0" u="none" strike="noStrike" cap="none" normalizeH="0" baseline="0" smtClean="0">
                          <a:ln>
                            <a:noFill/>
                          </a:ln>
                          <a:solidFill>
                            <a:srgbClr val="000000"/>
                          </a:solidFill>
                          <a:effectLst/>
                          <a:latin typeface="Calibri" pitchFamily="34" charset="0"/>
                          <a:ea typeface="MS PGothic" pitchFamily="34" charset="-128"/>
                        </a:rPr>
                        <a:t> </a:t>
                      </a:r>
                      <a:endParaRPr kumimoji="0" lang="en-US" altLang="ro-RO" sz="1400" b="0" i="0" u="none" strike="noStrike" cap="none" normalizeH="0" baseline="0" smtClean="0">
                        <a:ln>
                          <a:noFill/>
                        </a:ln>
                        <a:solidFill>
                          <a:srgbClr val="000000"/>
                        </a:solidFill>
                        <a:effectLst/>
                        <a:latin typeface="Times New Roman" pitchFamily="18" charset="0"/>
                        <a:ea typeface="MS PGothic" pitchFamily="34" charset="-128"/>
                      </a:endParaRPr>
                    </a:p>
                  </a:txBody>
                  <a:tcPr marL="61107" marR="61107"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213360">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ro-RO" sz="1400" b="1" i="0" u="none" strike="noStrike" cap="none" normalizeH="0" baseline="0" dirty="0" smtClean="0">
                          <a:ln>
                            <a:noFill/>
                          </a:ln>
                          <a:solidFill>
                            <a:srgbClr val="FFFFFF"/>
                          </a:solidFill>
                          <a:effectLst/>
                          <a:latin typeface="Calibri" pitchFamily="34" charset="0"/>
                          <a:ea typeface="MS PGothic" pitchFamily="34" charset="-128"/>
                        </a:rPr>
                        <a:t>Intake facilities – upgrading </a:t>
                      </a:r>
                      <a:endParaRPr kumimoji="0" lang="en-US" altLang="ro-RO" sz="1400" b="1" i="0" u="none" strike="noStrike" cap="none" normalizeH="0" baseline="0" dirty="0" smtClean="0">
                        <a:ln>
                          <a:noFill/>
                        </a:ln>
                        <a:solidFill>
                          <a:srgbClr val="000000"/>
                        </a:solidFill>
                        <a:effectLst/>
                        <a:latin typeface="Times New Roman" pitchFamily="18" charset="0"/>
                        <a:ea typeface="MS PGothic" pitchFamily="34" charset="-128"/>
                      </a:endParaRPr>
                    </a:p>
                  </a:txBody>
                  <a:tcPr marL="61107" marR="6110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o-RO" altLang="ro-RO" sz="1400" b="0" i="0" u="none" strike="noStrike" cap="none" normalizeH="0" baseline="0" dirty="0" smtClean="0">
                          <a:ln>
                            <a:noFill/>
                          </a:ln>
                          <a:solidFill>
                            <a:srgbClr val="000000"/>
                          </a:solidFill>
                          <a:effectLst/>
                          <a:latin typeface="Calibri" pitchFamily="34" charset="0"/>
                          <a:ea typeface="MS PGothic" pitchFamily="34" charset="-128"/>
                        </a:rPr>
                        <a:t>N</a:t>
                      </a:r>
                      <a:r>
                        <a:rPr kumimoji="0" lang="en-US" altLang="ro-RO" sz="1400" b="0" i="0" u="none" strike="noStrike" cap="none" normalizeH="0" baseline="0" dirty="0" smtClean="0">
                          <a:ln>
                            <a:noFill/>
                          </a:ln>
                          <a:solidFill>
                            <a:srgbClr val="000000"/>
                          </a:solidFill>
                          <a:effectLst/>
                          <a:latin typeface="Calibri" pitchFamily="34" charset="0"/>
                          <a:ea typeface="MS PGothic" pitchFamily="34" charset="-128"/>
                        </a:rPr>
                        <a:t>o</a:t>
                      </a:r>
                      <a:endParaRPr kumimoji="0" lang="en-US" altLang="ro-RO" sz="1400" b="0" i="0" u="none" strike="noStrike" cap="none" normalizeH="0" baseline="0" dirty="0" smtClean="0">
                        <a:ln>
                          <a:noFill/>
                        </a:ln>
                        <a:solidFill>
                          <a:srgbClr val="000000"/>
                        </a:solidFill>
                        <a:effectLst/>
                        <a:latin typeface="Times New Roman" pitchFamily="18" charset="0"/>
                        <a:ea typeface="MS PGothic" pitchFamily="34" charset="-128"/>
                      </a:endParaRPr>
                    </a:p>
                  </a:txBody>
                  <a:tcPr marL="61107" marR="61107"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o-RO" altLang="ro-RO" sz="1400" b="0" i="0" u="none" strike="noStrike" cap="none" normalizeH="0" baseline="0" smtClean="0">
                          <a:ln>
                            <a:noFill/>
                          </a:ln>
                          <a:solidFill>
                            <a:srgbClr val="000000"/>
                          </a:solidFill>
                          <a:effectLst/>
                          <a:latin typeface="Calibri" pitchFamily="34" charset="0"/>
                          <a:ea typeface="MS PGothic" pitchFamily="34" charset="-128"/>
                        </a:rPr>
                        <a:t>2</a:t>
                      </a:r>
                      <a:endParaRPr kumimoji="0" lang="en-US" altLang="ro-RO" sz="1400" b="0" i="0" u="none" strike="noStrike" cap="none" normalizeH="0" baseline="0" smtClean="0">
                        <a:ln>
                          <a:noFill/>
                        </a:ln>
                        <a:solidFill>
                          <a:srgbClr val="000000"/>
                        </a:solidFill>
                        <a:effectLst/>
                        <a:latin typeface="Times New Roman" pitchFamily="18" charset="0"/>
                        <a:ea typeface="MS PGothic" pitchFamily="34" charset="-128"/>
                      </a:endParaRPr>
                    </a:p>
                  </a:txBody>
                  <a:tcPr marL="61107" marR="6110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44442">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ro-RO" sz="1400" b="1" i="0" u="none" strike="noStrike" cap="none" normalizeH="0" baseline="0" dirty="0" smtClean="0">
                          <a:ln>
                            <a:noFill/>
                          </a:ln>
                          <a:solidFill>
                            <a:srgbClr val="FFFFFF"/>
                          </a:solidFill>
                          <a:effectLst/>
                          <a:latin typeface="Calibri" pitchFamily="34" charset="0"/>
                          <a:ea typeface="MS PGothic" pitchFamily="34" charset="-128"/>
                        </a:rPr>
                        <a:t>Main water </a:t>
                      </a:r>
                      <a:r>
                        <a:rPr kumimoji="0" lang="en-US" altLang="ro-RO" sz="1400" b="1" i="0" u="none" strike="noStrike" cap="none" normalizeH="0" baseline="0" dirty="0" err="1" smtClean="0">
                          <a:ln>
                            <a:noFill/>
                          </a:ln>
                          <a:solidFill>
                            <a:srgbClr val="FFFFFF"/>
                          </a:solidFill>
                          <a:effectLst/>
                          <a:latin typeface="Calibri" pitchFamily="34" charset="0"/>
                          <a:ea typeface="MS PGothic" pitchFamily="34" charset="-128"/>
                        </a:rPr>
                        <a:t>pileines</a:t>
                      </a:r>
                      <a:r>
                        <a:rPr kumimoji="0" lang="en-US" altLang="ro-RO" sz="1400" b="1" i="0" u="none" strike="noStrike" cap="none" normalizeH="0" baseline="0" dirty="0" smtClean="0">
                          <a:ln>
                            <a:noFill/>
                          </a:ln>
                          <a:solidFill>
                            <a:srgbClr val="FFFFFF"/>
                          </a:solidFill>
                          <a:effectLst/>
                          <a:latin typeface="Calibri" pitchFamily="34" charset="0"/>
                          <a:ea typeface="MS PGothic" pitchFamily="34" charset="-128"/>
                        </a:rPr>
                        <a:t> – extension and rehabilitation</a:t>
                      </a:r>
                      <a:endParaRPr kumimoji="0" lang="en-US" altLang="ro-RO" sz="1400" b="1" i="0" u="none" strike="noStrike" cap="none" normalizeH="0" baseline="0" dirty="0" smtClean="0">
                        <a:ln>
                          <a:noFill/>
                        </a:ln>
                        <a:solidFill>
                          <a:srgbClr val="000000"/>
                        </a:solidFill>
                        <a:effectLst/>
                        <a:latin typeface="Times New Roman" pitchFamily="18" charset="0"/>
                        <a:ea typeface="MS PGothic" pitchFamily="34" charset="-128"/>
                      </a:endParaRPr>
                    </a:p>
                  </a:txBody>
                  <a:tcPr marL="61107" marR="6110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o-RO" altLang="ro-RO" sz="1400" b="0" i="0" u="none" strike="noStrike" cap="none" normalizeH="0" baseline="0" dirty="0" smtClean="0">
                          <a:ln>
                            <a:noFill/>
                          </a:ln>
                          <a:solidFill>
                            <a:srgbClr val="000000"/>
                          </a:solidFill>
                          <a:effectLst/>
                          <a:latin typeface="Calibri" pitchFamily="34" charset="0"/>
                          <a:ea typeface="MS PGothic" pitchFamily="34" charset="-128"/>
                        </a:rPr>
                        <a:t>Km</a:t>
                      </a:r>
                      <a:endParaRPr kumimoji="0" lang="en-US" altLang="ro-RO" sz="1400" b="0" i="0" u="none" strike="noStrike" cap="none" normalizeH="0" baseline="0" dirty="0" smtClean="0">
                        <a:ln>
                          <a:noFill/>
                        </a:ln>
                        <a:solidFill>
                          <a:srgbClr val="000000"/>
                        </a:solidFill>
                        <a:effectLst/>
                        <a:latin typeface="Times New Roman" pitchFamily="18" charset="0"/>
                        <a:ea typeface="MS PGothic" pitchFamily="34" charset="-128"/>
                      </a:endParaRPr>
                    </a:p>
                  </a:txBody>
                  <a:tcPr marL="61107" marR="61107"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o-RO" altLang="ro-RO" sz="1400" b="0" i="0" u="none" strike="noStrike" cap="none" normalizeH="0" baseline="0" smtClean="0">
                          <a:ln>
                            <a:noFill/>
                          </a:ln>
                          <a:solidFill>
                            <a:srgbClr val="000000"/>
                          </a:solidFill>
                          <a:effectLst/>
                          <a:latin typeface="Calibri" pitchFamily="34" charset="0"/>
                          <a:ea typeface="MS PGothic" pitchFamily="34" charset="-128"/>
                        </a:rPr>
                        <a:t>14,5</a:t>
                      </a:r>
                      <a:endParaRPr kumimoji="0" lang="en-US" altLang="ro-RO" sz="1400" b="0" i="0" u="none" strike="noStrike" cap="none" normalizeH="0" baseline="0" smtClean="0">
                        <a:ln>
                          <a:noFill/>
                        </a:ln>
                        <a:solidFill>
                          <a:srgbClr val="000000"/>
                        </a:solidFill>
                        <a:effectLst/>
                        <a:latin typeface="Times New Roman" pitchFamily="18" charset="0"/>
                        <a:ea typeface="MS PGothic" pitchFamily="34" charset="-128"/>
                      </a:endParaRPr>
                    </a:p>
                  </a:txBody>
                  <a:tcPr marL="61107" marR="6110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44442">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ro-RO" sz="1400" b="1" i="0" u="none" strike="noStrike" cap="none" normalizeH="0" baseline="0" dirty="0" smtClean="0">
                          <a:ln>
                            <a:noFill/>
                          </a:ln>
                          <a:solidFill>
                            <a:srgbClr val="FFFFFF"/>
                          </a:solidFill>
                          <a:effectLst/>
                          <a:latin typeface="Calibri" pitchFamily="34" charset="0"/>
                          <a:ea typeface="MS PGothic" pitchFamily="34" charset="-128"/>
                        </a:rPr>
                        <a:t>Distribution networks - extension and rehabilitation</a:t>
                      </a:r>
                      <a:endParaRPr kumimoji="0" lang="en-US" altLang="ro-RO" sz="1400" b="1" i="0" u="none" strike="noStrike" cap="none" normalizeH="0" baseline="0" dirty="0" smtClean="0">
                        <a:ln>
                          <a:noFill/>
                        </a:ln>
                        <a:solidFill>
                          <a:srgbClr val="000000"/>
                        </a:solidFill>
                        <a:effectLst/>
                        <a:latin typeface="Times New Roman" pitchFamily="18" charset="0"/>
                        <a:ea typeface="MS PGothic" pitchFamily="34" charset="-128"/>
                      </a:endParaRPr>
                    </a:p>
                  </a:txBody>
                  <a:tcPr marL="61107" marR="6110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o-RO" altLang="ro-RO" sz="1400" b="0" i="0" u="none" strike="noStrike" cap="none" normalizeH="0" baseline="0" dirty="0" smtClean="0">
                          <a:ln>
                            <a:noFill/>
                          </a:ln>
                          <a:solidFill>
                            <a:srgbClr val="000000"/>
                          </a:solidFill>
                          <a:effectLst/>
                          <a:latin typeface="Calibri" pitchFamily="34" charset="0"/>
                          <a:ea typeface="MS PGothic" pitchFamily="34" charset="-128"/>
                        </a:rPr>
                        <a:t>Km</a:t>
                      </a:r>
                      <a:endParaRPr kumimoji="0" lang="en-US" altLang="ro-RO" sz="1400" b="0" i="0" u="none" strike="noStrike" cap="none" normalizeH="0" baseline="0" dirty="0" smtClean="0">
                        <a:ln>
                          <a:noFill/>
                        </a:ln>
                        <a:solidFill>
                          <a:srgbClr val="000000"/>
                        </a:solidFill>
                        <a:effectLst/>
                        <a:latin typeface="Times New Roman" pitchFamily="18" charset="0"/>
                        <a:ea typeface="MS PGothic" pitchFamily="34" charset="-128"/>
                      </a:endParaRPr>
                    </a:p>
                  </a:txBody>
                  <a:tcPr marL="61107" marR="61107"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o-RO" altLang="ro-RO" sz="1400" b="0" i="0" u="none" strike="noStrike" cap="none" normalizeH="0" baseline="0" smtClean="0">
                          <a:ln>
                            <a:noFill/>
                          </a:ln>
                          <a:solidFill>
                            <a:srgbClr val="000000"/>
                          </a:solidFill>
                          <a:effectLst/>
                          <a:latin typeface="Calibri" pitchFamily="34" charset="0"/>
                          <a:ea typeface="MS PGothic" pitchFamily="34" charset="-128"/>
                        </a:rPr>
                        <a:t>57,1</a:t>
                      </a:r>
                      <a:endParaRPr kumimoji="0" lang="en-US" altLang="ro-RO" sz="1400" b="0" i="0" u="none" strike="noStrike" cap="none" normalizeH="0" baseline="0" smtClean="0">
                        <a:ln>
                          <a:noFill/>
                        </a:ln>
                        <a:solidFill>
                          <a:srgbClr val="000000"/>
                        </a:solidFill>
                        <a:effectLst/>
                        <a:latin typeface="Times New Roman" pitchFamily="18" charset="0"/>
                        <a:ea typeface="MS PGothic" pitchFamily="34" charset="-128"/>
                      </a:endParaRPr>
                    </a:p>
                  </a:txBody>
                  <a:tcPr marL="61107" marR="6110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213360">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ro-RO" sz="1400" b="1" i="0" u="none" strike="noStrike" cap="none" normalizeH="0" baseline="0" dirty="0" smtClean="0">
                          <a:ln>
                            <a:noFill/>
                          </a:ln>
                          <a:solidFill>
                            <a:srgbClr val="FFFFFF"/>
                          </a:solidFill>
                          <a:effectLst/>
                          <a:latin typeface="Calibri" pitchFamily="34" charset="0"/>
                          <a:ea typeface="MS PGothic" pitchFamily="34" charset="-128"/>
                        </a:rPr>
                        <a:t>Water tanks: new and refurbished</a:t>
                      </a:r>
                      <a:endParaRPr kumimoji="0" lang="en-US" altLang="ro-RO" sz="1400" b="1" i="0" u="none" strike="noStrike" cap="none" normalizeH="0" baseline="0" dirty="0" smtClean="0">
                        <a:ln>
                          <a:noFill/>
                        </a:ln>
                        <a:solidFill>
                          <a:srgbClr val="000000"/>
                        </a:solidFill>
                        <a:effectLst/>
                        <a:latin typeface="Times New Roman" pitchFamily="18" charset="0"/>
                        <a:ea typeface="MS PGothic" pitchFamily="34" charset="-128"/>
                      </a:endParaRPr>
                    </a:p>
                  </a:txBody>
                  <a:tcPr marL="61107" marR="6110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o-RO" altLang="ro-RO" sz="1400" b="0" i="0" u="none" strike="noStrike" cap="none" normalizeH="0" baseline="0" dirty="0" smtClean="0">
                          <a:ln>
                            <a:noFill/>
                          </a:ln>
                          <a:solidFill>
                            <a:srgbClr val="000000"/>
                          </a:solidFill>
                          <a:effectLst/>
                          <a:latin typeface="Calibri" pitchFamily="34" charset="0"/>
                          <a:ea typeface="MS PGothic" pitchFamily="34" charset="-128"/>
                        </a:rPr>
                        <a:t>N</a:t>
                      </a:r>
                      <a:r>
                        <a:rPr kumimoji="0" lang="en-US" altLang="ro-RO" sz="1400" b="0" i="0" u="none" strike="noStrike" cap="none" normalizeH="0" baseline="0" dirty="0" smtClean="0">
                          <a:ln>
                            <a:noFill/>
                          </a:ln>
                          <a:solidFill>
                            <a:srgbClr val="000000"/>
                          </a:solidFill>
                          <a:effectLst/>
                          <a:latin typeface="Calibri" pitchFamily="34" charset="0"/>
                          <a:ea typeface="MS PGothic" pitchFamily="34" charset="-128"/>
                        </a:rPr>
                        <a:t>o</a:t>
                      </a:r>
                      <a:endParaRPr kumimoji="0" lang="en-US" altLang="ro-RO" sz="1400" b="0" i="0" u="none" strike="noStrike" cap="none" normalizeH="0" baseline="0" dirty="0" smtClean="0">
                        <a:ln>
                          <a:noFill/>
                        </a:ln>
                        <a:solidFill>
                          <a:srgbClr val="000000"/>
                        </a:solidFill>
                        <a:effectLst/>
                        <a:latin typeface="Times New Roman" pitchFamily="18" charset="0"/>
                        <a:ea typeface="MS PGothic" pitchFamily="34" charset="-128"/>
                      </a:endParaRPr>
                    </a:p>
                  </a:txBody>
                  <a:tcPr marL="61107" marR="61107"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o-RO" altLang="ro-RO" sz="1400" b="0" i="0" u="none" strike="noStrike" cap="none" normalizeH="0" baseline="0" smtClean="0">
                          <a:ln>
                            <a:noFill/>
                          </a:ln>
                          <a:solidFill>
                            <a:srgbClr val="000000"/>
                          </a:solidFill>
                          <a:effectLst/>
                          <a:latin typeface="Calibri" pitchFamily="34" charset="0"/>
                          <a:ea typeface="MS PGothic" pitchFamily="34" charset="-128"/>
                        </a:rPr>
                        <a:t>3</a:t>
                      </a:r>
                      <a:endParaRPr kumimoji="0" lang="en-US" altLang="ro-RO" sz="1400" b="0" i="0" u="none" strike="noStrike" cap="none" normalizeH="0" baseline="0" smtClean="0">
                        <a:ln>
                          <a:noFill/>
                        </a:ln>
                        <a:solidFill>
                          <a:srgbClr val="000000"/>
                        </a:solidFill>
                        <a:effectLst/>
                        <a:latin typeface="Times New Roman" pitchFamily="18" charset="0"/>
                        <a:ea typeface="MS PGothic" pitchFamily="34" charset="-128"/>
                      </a:endParaRPr>
                    </a:p>
                  </a:txBody>
                  <a:tcPr marL="61107" marR="61107"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44442">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US" altLang="ro-RO" sz="1400" b="1" i="0" u="none" strike="noStrike" cap="none" normalizeH="0" baseline="0" dirty="0" smtClean="0">
                          <a:ln>
                            <a:noFill/>
                          </a:ln>
                          <a:solidFill>
                            <a:srgbClr val="FFFFFF"/>
                          </a:solidFill>
                          <a:effectLst/>
                          <a:latin typeface="Calibri" pitchFamily="34" charset="0"/>
                          <a:ea typeface="MS PGothic" pitchFamily="34" charset="-128"/>
                        </a:rPr>
                        <a:t>Pumping stations and boost pumps – new</a:t>
                      </a:r>
                      <a:endParaRPr kumimoji="0" lang="en-US" altLang="ro-RO" sz="1400" b="1" i="0" u="none" strike="noStrike" cap="none" normalizeH="0" baseline="0" dirty="0" smtClean="0">
                        <a:ln>
                          <a:noFill/>
                        </a:ln>
                        <a:solidFill>
                          <a:srgbClr val="000000"/>
                        </a:solidFill>
                        <a:effectLst/>
                        <a:latin typeface="Times New Roman" pitchFamily="18" charset="0"/>
                        <a:ea typeface="MS PGothic" pitchFamily="34" charset="-128"/>
                      </a:endParaRPr>
                    </a:p>
                  </a:txBody>
                  <a:tcPr marL="61107" marR="6110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o-RO" altLang="ro-RO" sz="1400" b="0" i="0" u="none" strike="noStrike" cap="none" normalizeH="0" baseline="0" dirty="0" smtClean="0">
                          <a:ln>
                            <a:noFill/>
                          </a:ln>
                          <a:solidFill>
                            <a:srgbClr val="000000"/>
                          </a:solidFill>
                          <a:effectLst/>
                          <a:latin typeface="Calibri" pitchFamily="34" charset="0"/>
                          <a:ea typeface="MS PGothic" pitchFamily="34" charset="-128"/>
                        </a:rPr>
                        <a:t>N</a:t>
                      </a:r>
                      <a:r>
                        <a:rPr kumimoji="0" lang="en-US" altLang="ro-RO" sz="1400" b="0" i="0" u="none" strike="noStrike" cap="none" normalizeH="0" baseline="0" dirty="0" smtClean="0">
                          <a:ln>
                            <a:noFill/>
                          </a:ln>
                          <a:solidFill>
                            <a:srgbClr val="000000"/>
                          </a:solidFill>
                          <a:effectLst/>
                          <a:latin typeface="Calibri" pitchFamily="34" charset="0"/>
                          <a:ea typeface="MS PGothic" pitchFamily="34" charset="-128"/>
                        </a:rPr>
                        <a:t>o</a:t>
                      </a:r>
                      <a:endParaRPr kumimoji="0" lang="en-US" altLang="ro-RO" sz="1400" b="0" i="0" u="none" strike="noStrike" cap="none" normalizeH="0" baseline="0" dirty="0" smtClean="0">
                        <a:ln>
                          <a:noFill/>
                        </a:ln>
                        <a:solidFill>
                          <a:srgbClr val="000000"/>
                        </a:solidFill>
                        <a:effectLst/>
                        <a:latin typeface="Times New Roman" pitchFamily="18" charset="0"/>
                        <a:ea typeface="MS PGothic" pitchFamily="34" charset="-128"/>
                      </a:endParaRPr>
                    </a:p>
                  </a:txBody>
                  <a:tcPr marL="61107" marR="61107"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o-RO" altLang="ro-RO" sz="1400" b="0" i="0" u="none" strike="noStrike" cap="none" normalizeH="0" baseline="0" smtClean="0">
                          <a:ln>
                            <a:noFill/>
                          </a:ln>
                          <a:solidFill>
                            <a:srgbClr val="000000"/>
                          </a:solidFill>
                          <a:effectLst/>
                          <a:latin typeface="Calibri" pitchFamily="34" charset="0"/>
                          <a:ea typeface="MS PGothic" pitchFamily="34" charset="-128"/>
                        </a:rPr>
                        <a:t>4</a:t>
                      </a:r>
                      <a:endParaRPr kumimoji="0" lang="en-US" altLang="ro-RO" sz="1400" b="0" i="0" u="none" strike="noStrike" cap="none" normalizeH="0" baseline="0" smtClean="0">
                        <a:ln>
                          <a:noFill/>
                        </a:ln>
                        <a:solidFill>
                          <a:srgbClr val="000000"/>
                        </a:solidFill>
                        <a:effectLst/>
                        <a:latin typeface="Times New Roman" pitchFamily="18" charset="0"/>
                        <a:ea typeface="MS PGothic" pitchFamily="34" charset="-128"/>
                      </a:endParaRPr>
                    </a:p>
                  </a:txBody>
                  <a:tcPr marL="61107" marR="61107"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213360">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ro-RO" sz="1400" b="1" i="0" u="none" strike="noStrike" cap="none" normalizeH="0" baseline="0" dirty="0" smtClean="0">
                          <a:ln>
                            <a:noFill/>
                          </a:ln>
                          <a:solidFill>
                            <a:srgbClr val="FFFF00"/>
                          </a:solidFill>
                          <a:effectLst>
                            <a:outerShdw blurRad="38100" dist="38100" dir="2700000" algn="tl">
                              <a:srgbClr val="000000"/>
                            </a:outerShdw>
                          </a:effectLst>
                          <a:latin typeface="Calibri" pitchFamily="34" charset="0"/>
                          <a:ea typeface="MS PGothic" pitchFamily="34" charset="-128"/>
                        </a:rPr>
                        <a:t>Wastewater </a:t>
                      </a:r>
                      <a:endParaRPr kumimoji="0" lang="en-US" altLang="ro-RO" sz="1400" b="1" i="0" u="none" strike="noStrike" cap="none" normalizeH="0" baseline="0" dirty="0" smtClean="0">
                        <a:ln>
                          <a:noFill/>
                        </a:ln>
                        <a:solidFill>
                          <a:srgbClr val="FFFF00"/>
                        </a:solidFill>
                        <a:effectLst>
                          <a:outerShdw blurRad="38100" dist="38100" dir="2700000" algn="tl">
                            <a:srgbClr val="000000"/>
                          </a:outerShdw>
                        </a:effectLst>
                        <a:latin typeface="Times New Roman" pitchFamily="18" charset="0"/>
                        <a:ea typeface="MS PGothic" pitchFamily="34" charset="-128"/>
                      </a:endParaRPr>
                    </a:p>
                  </a:txBody>
                  <a:tcPr marL="61107" marR="61107"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o-RO" altLang="ro-RO" sz="1400" b="0" i="0" u="none" strike="noStrike" cap="none" normalizeH="0" baseline="0" dirty="0" smtClean="0">
                          <a:ln>
                            <a:noFill/>
                          </a:ln>
                          <a:solidFill>
                            <a:srgbClr val="000000"/>
                          </a:solidFill>
                          <a:effectLst/>
                          <a:latin typeface="Calibri" pitchFamily="34" charset="0"/>
                          <a:ea typeface="MS PGothic" pitchFamily="34" charset="-128"/>
                        </a:rPr>
                        <a:t> </a:t>
                      </a:r>
                      <a:endParaRPr kumimoji="0" lang="en-US" altLang="ro-RO" sz="1400" b="0" i="0" u="none" strike="noStrike" cap="none" normalizeH="0" baseline="0" dirty="0" smtClean="0">
                        <a:ln>
                          <a:noFill/>
                        </a:ln>
                        <a:solidFill>
                          <a:srgbClr val="000000"/>
                        </a:solidFill>
                        <a:effectLst/>
                        <a:latin typeface="Times New Roman" pitchFamily="18" charset="0"/>
                        <a:ea typeface="MS PGothic" pitchFamily="34" charset="-128"/>
                      </a:endParaRPr>
                    </a:p>
                  </a:txBody>
                  <a:tcPr marL="61107" marR="61107"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o-RO" altLang="ro-RO" sz="1400" b="0" i="0" u="none" strike="noStrike" cap="none" normalizeH="0" baseline="0" smtClean="0">
                          <a:ln>
                            <a:noFill/>
                          </a:ln>
                          <a:solidFill>
                            <a:srgbClr val="000000"/>
                          </a:solidFill>
                          <a:effectLst/>
                          <a:latin typeface="Calibri" pitchFamily="34" charset="0"/>
                          <a:ea typeface="MS PGothic" pitchFamily="34" charset="-128"/>
                        </a:rPr>
                        <a:t> </a:t>
                      </a:r>
                      <a:endParaRPr kumimoji="0" lang="en-US" altLang="ro-RO" sz="1400" b="0" i="0" u="none" strike="noStrike" cap="none" normalizeH="0" baseline="0" smtClean="0">
                        <a:ln>
                          <a:noFill/>
                        </a:ln>
                        <a:solidFill>
                          <a:srgbClr val="000000"/>
                        </a:solidFill>
                        <a:effectLst/>
                        <a:latin typeface="Times New Roman" pitchFamily="18" charset="0"/>
                        <a:ea typeface="MS PGothic" pitchFamily="34" charset="-128"/>
                      </a:endParaRPr>
                    </a:p>
                  </a:txBody>
                  <a:tcPr marL="61107" marR="61107"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213360">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l" defTabSz="457200" rtl="0" eaLnBrk="1" fontAlgn="base" latinLnBrk="0" hangingPunct="1">
                        <a:lnSpc>
                          <a:spcPts val="1500"/>
                        </a:lnSpc>
                        <a:spcBef>
                          <a:spcPts val="238"/>
                        </a:spcBef>
                        <a:spcAft>
                          <a:spcPts val="238"/>
                        </a:spcAft>
                        <a:buClrTx/>
                        <a:buSzTx/>
                        <a:buFontTx/>
                        <a:buNone/>
                        <a:tabLst/>
                      </a:pPr>
                      <a:r>
                        <a:rPr kumimoji="0" lang="en-US" altLang="ro-RO" sz="1400" b="1" i="0" u="none" strike="noStrike" cap="none" normalizeH="0" baseline="0" dirty="0" smtClean="0">
                          <a:ln>
                            <a:noFill/>
                          </a:ln>
                          <a:solidFill>
                            <a:srgbClr val="FFFFFF"/>
                          </a:solidFill>
                          <a:effectLst/>
                          <a:latin typeface="Calibri" pitchFamily="34" charset="0"/>
                          <a:ea typeface="MS PGothic" pitchFamily="34" charset="-128"/>
                        </a:rPr>
                        <a:t>Sewer networks – extension</a:t>
                      </a:r>
                      <a:endParaRPr kumimoji="0" lang="en-US" altLang="ro-RO" sz="1400" b="1" i="0" u="none" strike="noStrike" cap="none" normalizeH="0" baseline="0" dirty="0" smtClean="0">
                        <a:ln>
                          <a:noFill/>
                        </a:ln>
                        <a:solidFill>
                          <a:srgbClr val="FFFFFF"/>
                        </a:solidFill>
                        <a:effectLst/>
                        <a:latin typeface="Garamond" pitchFamily="18" charset="0"/>
                        <a:ea typeface="Calibri" pitchFamily="34" charset="0"/>
                        <a:cs typeface="Times New Roman" pitchFamily="18" charset="0"/>
                      </a:endParaRPr>
                    </a:p>
                  </a:txBody>
                  <a:tcPr marL="61107" marR="61107"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o-RO" altLang="ro-RO" sz="1400" b="0" i="0" u="none" strike="noStrike" cap="none" normalizeH="0" baseline="0" dirty="0" smtClean="0">
                          <a:ln>
                            <a:noFill/>
                          </a:ln>
                          <a:solidFill>
                            <a:srgbClr val="000000"/>
                          </a:solidFill>
                          <a:effectLst/>
                          <a:latin typeface="Calibri" pitchFamily="34" charset="0"/>
                          <a:ea typeface="MS PGothic" pitchFamily="34" charset="-128"/>
                        </a:rPr>
                        <a:t>Km</a:t>
                      </a:r>
                      <a:endParaRPr kumimoji="0" lang="en-US" altLang="ro-RO" sz="1400" b="0" i="0" u="none" strike="noStrike" cap="none" normalizeH="0" baseline="0" dirty="0" smtClean="0">
                        <a:ln>
                          <a:noFill/>
                        </a:ln>
                        <a:solidFill>
                          <a:srgbClr val="000000"/>
                        </a:solidFill>
                        <a:effectLst/>
                        <a:latin typeface="Times New Roman" pitchFamily="18" charset="0"/>
                        <a:ea typeface="MS PGothic" pitchFamily="34" charset="-128"/>
                      </a:endParaRPr>
                    </a:p>
                  </a:txBody>
                  <a:tcPr marL="61107" marR="61107"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o-RO" altLang="ro-RO" sz="1400" b="0" i="0" u="none" strike="noStrike" cap="none" normalizeH="0" baseline="0" smtClean="0">
                          <a:ln>
                            <a:noFill/>
                          </a:ln>
                          <a:solidFill>
                            <a:srgbClr val="000000"/>
                          </a:solidFill>
                          <a:effectLst/>
                          <a:latin typeface="Calibri" pitchFamily="34" charset="0"/>
                          <a:ea typeface="MS PGothic" pitchFamily="34" charset="-128"/>
                        </a:rPr>
                        <a:t>130,6</a:t>
                      </a:r>
                      <a:endParaRPr kumimoji="0" lang="en-US" altLang="ro-RO" sz="1400" b="0" i="0" u="none" strike="noStrike" cap="none" normalizeH="0" baseline="0" smtClean="0">
                        <a:ln>
                          <a:noFill/>
                        </a:ln>
                        <a:solidFill>
                          <a:srgbClr val="000000"/>
                        </a:solidFill>
                        <a:effectLst/>
                        <a:latin typeface="Times New Roman" pitchFamily="18" charset="0"/>
                        <a:ea typeface="MS PGothic" pitchFamily="34" charset="-128"/>
                      </a:endParaRPr>
                    </a:p>
                  </a:txBody>
                  <a:tcPr marL="61107" marR="61107"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213360">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l" defTabSz="457200" rtl="0" eaLnBrk="1" fontAlgn="base" latinLnBrk="0" hangingPunct="1">
                        <a:lnSpc>
                          <a:spcPts val="1500"/>
                        </a:lnSpc>
                        <a:spcBef>
                          <a:spcPts val="238"/>
                        </a:spcBef>
                        <a:spcAft>
                          <a:spcPts val="238"/>
                        </a:spcAft>
                        <a:buClrTx/>
                        <a:buSzTx/>
                        <a:buFontTx/>
                        <a:buNone/>
                        <a:tabLst/>
                        <a:defRPr/>
                      </a:pPr>
                      <a:r>
                        <a:rPr kumimoji="0" lang="en-US" altLang="ro-RO" sz="1400" b="1" i="0" u="none" strike="noStrike" cap="none" normalizeH="0" baseline="0" dirty="0" smtClean="0">
                          <a:ln>
                            <a:noFill/>
                          </a:ln>
                          <a:solidFill>
                            <a:srgbClr val="FFFFFF"/>
                          </a:solidFill>
                          <a:effectLst/>
                          <a:latin typeface="Calibri" pitchFamily="34" charset="0"/>
                          <a:ea typeface="MS PGothic" pitchFamily="34" charset="-128"/>
                        </a:rPr>
                        <a:t>Sewer networks – rehabilitation</a:t>
                      </a:r>
                      <a:endParaRPr kumimoji="0" lang="en-US" altLang="ro-RO" sz="1400" b="1" i="0" u="none" strike="noStrike" cap="none" normalizeH="0" baseline="0" dirty="0" smtClean="0">
                        <a:ln>
                          <a:noFill/>
                        </a:ln>
                        <a:solidFill>
                          <a:srgbClr val="FFFFFF"/>
                        </a:solidFill>
                        <a:effectLst/>
                        <a:latin typeface="Garamond" pitchFamily="18" charset="0"/>
                        <a:ea typeface="Calibri" pitchFamily="34" charset="0"/>
                        <a:cs typeface="Times New Roman" pitchFamily="18" charset="0"/>
                      </a:endParaRPr>
                    </a:p>
                  </a:txBody>
                  <a:tcPr marL="61107" marR="61107"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o-RO" altLang="ro-RO" sz="1400" b="0" i="0" u="none" strike="noStrike" cap="none" normalizeH="0" baseline="0" dirty="0" smtClean="0">
                          <a:ln>
                            <a:noFill/>
                          </a:ln>
                          <a:solidFill>
                            <a:srgbClr val="000000"/>
                          </a:solidFill>
                          <a:effectLst/>
                          <a:latin typeface="Calibri" pitchFamily="34" charset="0"/>
                          <a:ea typeface="MS PGothic" pitchFamily="34" charset="-128"/>
                        </a:rPr>
                        <a:t>Km</a:t>
                      </a:r>
                      <a:endParaRPr kumimoji="0" lang="en-US" altLang="ro-RO" sz="1400" b="0" i="0" u="none" strike="noStrike" cap="none" normalizeH="0" baseline="0" dirty="0" smtClean="0">
                        <a:ln>
                          <a:noFill/>
                        </a:ln>
                        <a:solidFill>
                          <a:srgbClr val="000000"/>
                        </a:solidFill>
                        <a:effectLst/>
                        <a:latin typeface="Times New Roman" pitchFamily="18" charset="0"/>
                        <a:ea typeface="MS PGothic" pitchFamily="34" charset="-128"/>
                      </a:endParaRPr>
                    </a:p>
                  </a:txBody>
                  <a:tcPr marL="61107" marR="61107"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o-RO" altLang="ro-RO" sz="1400" b="0" i="0" u="none" strike="noStrike" cap="none" normalizeH="0" baseline="0" smtClean="0">
                          <a:ln>
                            <a:noFill/>
                          </a:ln>
                          <a:solidFill>
                            <a:srgbClr val="000000"/>
                          </a:solidFill>
                          <a:effectLst/>
                          <a:latin typeface="Calibri" pitchFamily="34" charset="0"/>
                          <a:ea typeface="MS PGothic" pitchFamily="34" charset="-128"/>
                        </a:rPr>
                        <a:t>16,3</a:t>
                      </a:r>
                      <a:endParaRPr kumimoji="0" lang="en-US" altLang="ro-RO" sz="1400" b="0" i="0" u="none" strike="noStrike" cap="none" normalizeH="0" baseline="0" smtClean="0">
                        <a:ln>
                          <a:noFill/>
                        </a:ln>
                        <a:solidFill>
                          <a:srgbClr val="000000"/>
                        </a:solidFill>
                        <a:effectLst/>
                        <a:latin typeface="Times New Roman" pitchFamily="18" charset="0"/>
                        <a:ea typeface="MS PGothic" pitchFamily="34" charset="-128"/>
                      </a:endParaRPr>
                    </a:p>
                  </a:txBody>
                  <a:tcPr marL="61107" marR="61107"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213360">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l" defTabSz="457200" rtl="0" eaLnBrk="1" fontAlgn="base" latinLnBrk="0" hangingPunct="1">
                        <a:lnSpc>
                          <a:spcPts val="1500"/>
                        </a:lnSpc>
                        <a:spcBef>
                          <a:spcPts val="238"/>
                        </a:spcBef>
                        <a:spcAft>
                          <a:spcPts val="238"/>
                        </a:spcAft>
                        <a:buClrTx/>
                        <a:buSzTx/>
                        <a:buFontTx/>
                        <a:buNone/>
                        <a:tabLst/>
                      </a:pPr>
                      <a:r>
                        <a:rPr kumimoji="0" lang="en-US" altLang="ro-RO" sz="1400" b="1" i="0" u="none" strike="noStrike" cap="none" normalizeH="0" baseline="0" dirty="0" smtClean="0">
                          <a:ln>
                            <a:noFill/>
                          </a:ln>
                          <a:solidFill>
                            <a:srgbClr val="FFFFFF"/>
                          </a:solidFill>
                          <a:effectLst/>
                          <a:latin typeface="Calibri" pitchFamily="34" charset="0"/>
                          <a:ea typeface="MS PGothic" pitchFamily="34" charset="-128"/>
                        </a:rPr>
                        <a:t>Main collectors – </a:t>
                      </a:r>
                      <a:r>
                        <a:rPr kumimoji="0" lang="en-US" altLang="ro-RO" sz="1400" b="1" i="0" u="none" strike="noStrike" cap="none" normalizeH="0" baseline="0" dirty="0" err="1" smtClean="0">
                          <a:ln>
                            <a:noFill/>
                          </a:ln>
                          <a:solidFill>
                            <a:srgbClr val="FFFFFF"/>
                          </a:solidFill>
                          <a:effectLst/>
                          <a:latin typeface="Calibri" pitchFamily="34" charset="0"/>
                          <a:ea typeface="MS PGothic" pitchFamily="34" charset="-128"/>
                        </a:rPr>
                        <a:t>reahbilitation</a:t>
                      </a:r>
                      <a:endParaRPr kumimoji="0" lang="en-US" altLang="ro-RO" sz="1400" b="1" i="0" u="none" strike="noStrike" cap="none" normalizeH="0" baseline="0" dirty="0" smtClean="0">
                        <a:ln>
                          <a:noFill/>
                        </a:ln>
                        <a:solidFill>
                          <a:srgbClr val="FFFFFF"/>
                        </a:solidFill>
                        <a:effectLst/>
                        <a:latin typeface="Garamond" pitchFamily="18" charset="0"/>
                        <a:ea typeface="Calibri" pitchFamily="34" charset="0"/>
                        <a:cs typeface="Times New Roman" pitchFamily="18" charset="0"/>
                      </a:endParaRPr>
                    </a:p>
                  </a:txBody>
                  <a:tcPr marL="61107" marR="61107"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o-RO" altLang="ro-RO" sz="1400" b="0" i="0" u="none" strike="noStrike" cap="none" normalizeH="0" baseline="0" dirty="0" smtClean="0">
                          <a:ln>
                            <a:noFill/>
                          </a:ln>
                          <a:solidFill>
                            <a:srgbClr val="000000"/>
                          </a:solidFill>
                          <a:effectLst/>
                          <a:latin typeface="Calibri" pitchFamily="34" charset="0"/>
                          <a:ea typeface="MS PGothic" pitchFamily="34" charset="-128"/>
                        </a:rPr>
                        <a:t>Km </a:t>
                      </a:r>
                      <a:endParaRPr kumimoji="0" lang="en-US" altLang="ro-RO" sz="1400" b="0" i="0" u="none" strike="noStrike" cap="none" normalizeH="0" baseline="0" dirty="0" smtClean="0">
                        <a:ln>
                          <a:noFill/>
                        </a:ln>
                        <a:solidFill>
                          <a:srgbClr val="000000"/>
                        </a:solidFill>
                        <a:effectLst/>
                        <a:latin typeface="Times New Roman" pitchFamily="18" charset="0"/>
                        <a:ea typeface="MS PGothic" pitchFamily="34" charset="-128"/>
                      </a:endParaRPr>
                    </a:p>
                  </a:txBody>
                  <a:tcPr marL="61107" marR="61107"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o-RO" altLang="ro-RO" sz="1400" b="0" i="0" u="none" strike="noStrike" cap="none" normalizeH="0" baseline="0" smtClean="0">
                          <a:ln>
                            <a:noFill/>
                          </a:ln>
                          <a:solidFill>
                            <a:srgbClr val="000000"/>
                          </a:solidFill>
                          <a:effectLst/>
                          <a:latin typeface="Calibri" pitchFamily="34" charset="0"/>
                          <a:ea typeface="MS PGothic" pitchFamily="34" charset="-128"/>
                        </a:rPr>
                        <a:t>8,6</a:t>
                      </a:r>
                      <a:endParaRPr kumimoji="0" lang="en-US" altLang="ro-RO" sz="1400" b="0" i="0" u="none" strike="noStrike" cap="none" normalizeH="0" baseline="0" smtClean="0">
                        <a:ln>
                          <a:noFill/>
                        </a:ln>
                        <a:solidFill>
                          <a:srgbClr val="000000"/>
                        </a:solidFill>
                        <a:effectLst/>
                        <a:latin typeface="Times New Roman" pitchFamily="18" charset="0"/>
                        <a:ea typeface="MS PGothic" pitchFamily="34" charset="-128"/>
                      </a:endParaRPr>
                    </a:p>
                  </a:txBody>
                  <a:tcPr marL="61107" marR="61107"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213360">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l" defTabSz="457200" rtl="0" eaLnBrk="1" fontAlgn="base" latinLnBrk="0" hangingPunct="1">
                        <a:lnSpc>
                          <a:spcPts val="1500"/>
                        </a:lnSpc>
                        <a:spcBef>
                          <a:spcPts val="238"/>
                        </a:spcBef>
                        <a:spcAft>
                          <a:spcPts val="238"/>
                        </a:spcAft>
                        <a:buClrTx/>
                        <a:buSzTx/>
                        <a:buFontTx/>
                        <a:buNone/>
                        <a:tabLst/>
                      </a:pPr>
                      <a:r>
                        <a:rPr kumimoji="0" lang="en-US" altLang="ro-RO" sz="1400" b="1" i="0" u="none" strike="noStrike" cap="none" normalizeH="0" baseline="0" dirty="0" smtClean="0">
                          <a:ln>
                            <a:noFill/>
                          </a:ln>
                          <a:solidFill>
                            <a:srgbClr val="FFFFFF"/>
                          </a:solidFill>
                          <a:effectLst/>
                          <a:latin typeface="Calibri" pitchFamily="34" charset="0"/>
                          <a:ea typeface="MS PGothic" pitchFamily="34" charset="-128"/>
                        </a:rPr>
                        <a:t>Pressure pipes</a:t>
                      </a:r>
                      <a:endParaRPr kumimoji="0" lang="en-US" altLang="ro-RO" sz="1400" b="1" i="0" u="none" strike="noStrike" cap="none" normalizeH="0" baseline="0" dirty="0" smtClean="0">
                        <a:ln>
                          <a:noFill/>
                        </a:ln>
                        <a:solidFill>
                          <a:srgbClr val="FFFFFF"/>
                        </a:solidFill>
                        <a:effectLst/>
                        <a:latin typeface="Garamond" pitchFamily="18" charset="0"/>
                        <a:ea typeface="Calibri" pitchFamily="34" charset="0"/>
                        <a:cs typeface="Times New Roman" pitchFamily="18" charset="0"/>
                      </a:endParaRPr>
                    </a:p>
                  </a:txBody>
                  <a:tcPr marL="61107" marR="61107"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o-RO" altLang="ro-RO" sz="1400" b="0" i="0" u="none" strike="noStrike" cap="none" normalizeH="0" baseline="0" dirty="0" smtClean="0">
                          <a:ln>
                            <a:noFill/>
                          </a:ln>
                          <a:solidFill>
                            <a:srgbClr val="000000"/>
                          </a:solidFill>
                          <a:effectLst/>
                          <a:latin typeface="Calibri" pitchFamily="34" charset="0"/>
                          <a:ea typeface="MS PGothic" pitchFamily="34" charset="-128"/>
                        </a:rPr>
                        <a:t>Km</a:t>
                      </a:r>
                      <a:endParaRPr kumimoji="0" lang="en-US" altLang="ro-RO" sz="1400" b="0" i="0" u="none" strike="noStrike" cap="none" normalizeH="0" baseline="0" dirty="0" smtClean="0">
                        <a:ln>
                          <a:noFill/>
                        </a:ln>
                        <a:solidFill>
                          <a:srgbClr val="000000"/>
                        </a:solidFill>
                        <a:effectLst/>
                        <a:latin typeface="Times New Roman" pitchFamily="18" charset="0"/>
                        <a:ea typeface="MS PGothic" pitchFamily="34" charset="-128"/>
                      </a:endParaRPr>
                    </a:p>
                  </a:txBody>
                  <a:tcPr marL="61107" marR="61107"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o-RO" altLang="ro-RO" sz="1400" b="0" i="0" u="none" strike="noStrike" cap="none" normalizeH="0" baseline="0" smtClean="0">
                          <a:ln>
                            <a:noFill/>
                          </a:ln>
                          <a:solidFill>
                            <a:srgbClr val="000000"/>
                          </a:solidFill>
                          <a:effectLst/>
                          <a:latin typeface="Calibri" pitchFamily="34" charset="0"/>
                          <a:ea typeface="MS PGothic" pitchFamily="34" charset="-128"/>
                        </a:rPr>
                        <a:t>13,1</a:t>
                      </a:r>
                      <a:endParaRPr kumimoji="0" lang="en-US" altLang="ro-RO" sz="1400" b="0" i="0" u="none" strike="noStrike" cap="none" normalizeH="0" baseline="0" smtClean="0">
                        <a:ln>
                          <a:noFill/>
                        </a:ln>
                        <a:solidFill>
                          <a:srgbClr val="000000"/>
                        </a:solidFill>
                        <a:effectLst/>
                        <a:latin typeface="Times New Roman" pitchFamily="18" charset="0"/>
                        <a:ea typeface="MS PGothic" pitchFamily="34" charset="-128"/>
                      </a:endParaRPr>
                    </a:p>
                  </a:txBody>
                  <a:tcPr marL="61107" marR="61107"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631744">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l" defTabSz="457200" rtl="0" eaLnBrk="1" fontAlgn="base" latinLnBrk="0" hangingPunct="1">
                        <a:lnSpc>
                          <a:spcPts val="1500"/>
                        </a:lnSpc>
                        <a:spcBef>
                          <a:spcPts val="238"/>
                        </a:spcBef>
                        <a:spcAft>
                          <a:spcPts val="238"/>
                        </a:spcAft>
                        <a:buClrTx/>
                        <a:buSzTx/>
                        <a:buFontTx/>
                        <a:buNone/>
                        <a:tabLst/>
                      </a:pPr>
                      <a:r>
                        <a:rPr kumimoji="0" lang="en-US" altLang="ro-RO" sz="1400" b="1" i="0" u="none" strike="noStrike" cap="none" normalizeH="0" baseline="0" dirty="0" smtClean="0">
                          <a:ln>
                            <a:noFill/>
                          </a:ln>
                          <a:solidFill>
                            <a:srgbClr val="FFFFFF"/>
                          </a:solidFill>
                          <a:effectLst/>
                          <a:latin typeface="Calibri" pitchFamily="34" charset="0"/>
                          <a:ea typeface="MS PGothic" pitchFamily="34" charset="-128"/>
                        </a:rPr>
                        <a:t>New and refurbished wastewater treatment plants </a:t>
                      </a:r>
                      <a:r>
                        <a:rPr kumimoji="0" lang="ro-RO" altLang="ro-RO" sz="1400" b="1" i="0" u="none" strike="noStrike" cap="none" normalizeH="0" baseline="0" dirty="0" smtClean="0">
                          <a:ln>
                            <a:noFill/>
                          </a:ln>
                          <a:solidFill>
                            <a:srgbClr val="FFFFFF"/>
                          </a:solidFill>
                          <a:effectLst/>
                          <a:latin typeface="Calibri" pitchFamily="34" charset="0"/>
                          <a:ea typeface="MS PGothic" pitchFamily="34" charset="-128"/>
                        </a:rPr>
                        <a:t>(934.000</a:t>
                      </a:r>
                      <a:r>
                        <a:rPr kumimoji="0" lang="en-US" altLang="ro-RO" sz="1400" b="1" i="0" u="none" strike="noStrike" cap="none" normalizeH="0" baseline="0" dirty="0" smtClean="0">
                          <a:ln>
                            <a:noFill/>
                          </a:ln>
                          <a:solidFill>
                            <a:srgbClr val="FFFFFF"/>
                          </a:solidFill>
                          <a:effectLst/>
                          <a:latin typeface="Calibri" pitchFamily="34" charset="0"/>
                          <a:ea typeface="MS PGothic" pitchFamily="34" charset="-128"/>
                        </a:rPr>
                        <a:t> </a:t>
                      </a:r>
                      <a:r>
                        <a:rPr kumimoji="0" lang="ro-RO" altLang="ro-RO" sz="1400" b="1" i="0" u="none" strike="noStrike" cap="none" normalizeH="0" baseline="0" dirty="0" smtClean="0">
                          <a:ln>
                            <a:noFill/>
                          </a:ln>
                          <a:solidFill>
                            <a:srgbClr val="FFFFFF"/>
                          </a:solidFill>
                          <a:effectLst/>
                          <a:latin typeface="Calibri" pitchFamily="34" charset="0"/>
                          <a:ea typeface="MS PGothic" pitchFamily="34" charset="-128"/>
                        </a:rPr>
                        <a:t>pe, 31.800</a:t>
                      </a:r>
                      <a:r>
                        <a:rPr kumimoji="0" lang="en-US" altLang="ro-RO" sz="1400" b="1" i="0" u="none" strike="noStrike" cap="none" normalizeH="0" baseline="0" dirty="0" smtClean="0">
                          <a:ln>
                            <a:noFill/>
                          </a:ln>
                          <a:solidFill>
                            <a:srgbClr val="FFFFFF"/>
                          </a:solidFill>
                          <a:effectLst/>
                          <a:latin typeface="Calibri" pitchFamily="34" charset="0"/>
                          <a:ea typeface="MS PGothic" pitchFamily="34" charset="-128"/>
                        </a:rPr>
                        <a:t> </a:t>
                      </a:r>
                      <a:r>
                        <a:rPr kumimoji="0" lang="ro-RO" altLang="ro-RO" sz="1400" b="1" i="0" u="none" strike="noStrike" cap="none" normalizeH="0" baseline="0" dirty="0" smtClean="0">
                          <a:ln>
                            <a:noFill/>
                          </a:ln>
                          <a:solidFill>
                            <a:srgbClr val="FFFFFF"/>
                          </a:solidFill>
                          <a:effectLst/>
                          <a:latin typeface="Calibri" pitchFamily="34" charset="0"/>
                          <a:ea typeface="MS PGothic" pitchFamily="34" charset="-128"/>
                        </a:rPr>
                        <a:t>pe, 19.000</a:t>
                      </a:r>
                      <a:r>
                        <a:rPr kumimoji="0" lang="en-US" altLang="ro-RO" sz="1400" b="1" i="0" u="none" strike="noStrike" cap="none" normalizeH="0" baseline="0" dirty="0" smtClean="0">
                          <a:ln>
                            <a:noFill/>
                          </a:ln>
                          <a:solidFill>
                            <a:srgbClr val="FFFFFF"/>
                          </a:solidFill>
                          <a:effectLst/>
                          <a:latin typeface="Calibri" pitchFamily="34" charset="0"/>
                          <a:ea typeface="MS PGothic" pitchFamily="34" charset="-128"/>
                        </a:rPr>
                        <a:t> </a:t>
                      </a:r>
                      <a:r>
                        <a:rPr kumimoji="0" lang="ro-RO" altLang="ro-RO" sz="1400" b="1" i="0" u="none" strike="noStrike" cap="none" normalizeH="0" baseline="0" dirty="0" smtClean="0">
                          <a:ln>
                            <a:noFill/>
                          </a:ln>
                          <a:solidFill>
                            <a:srgbClr val="FFFFFF"/>
                          </a:solidFill>
                          <a:effectLst/>
                          <a:latin typeface="Calibri" pitchFamily="34" charset="0"/>
                          <a:ea typeface="MS PGothic" pitchFamily="34" charset="-128"/>
                        </a:rPr>
                        <a:t>pe</a:t>
                      </a:r>
                      <a:r>
                        <a:rPr kumimoji="0" lang="en-US" altLang="ro-RO" sz="1400" b="1" i="0" u="none" strike="noStrike" cap="none" normalizeH="0" baseline="0" dirty="0" smtClean="0">
                          <a:ln>
                            <a:noFill/>
                          </a:ln>
                          <a:solidFill>
                            <a:srgbClr val="FFFFFF"/>
                          </a:solidFill>
                          <a:effectLst/>
                          <a:latin typeface="Calibri" pitchFamily="34" charset="0"/>
                          <a:ea typeface="MS PGothic" pitchFamily="34" charset="-128"/>
                        </a:rPr>
                        <a:t>, </a:t>
                      </a:r>
                      <a:r>
                        <a:rPr kumimoji="0" lang="ro-RO" altLang="ro-RO" sz="1400" b="1" i="0" u="none" strike="noStrike" cap="none" normalizeH="0" baseline="0" dirty="0" smtClean="0">
                          <a:ln>
                            <a:noFill/>
                          </a:ln>
                          <a:solidFill>
                            <a:srgbClr val="FFFFFF"/>
                          </a:solidFill>
                          <a:effectLst/>
                          <a:latin typeface="Calibri" pitchFamily="34" charset="0"/>
                          <a:ea typeface="MS PGothic" pitchFamily="34" charset="-128"/>
                        </a:rPr>
                        <a:t>17.400</a:t>
                      </a:r>
                      <a:r>
                        <a:rPr kumimoji="0" lang="en-US" altLang="ro-RO" sz="1400" b="1" i="0" u="none" strike="noStrike" cap="none" normalizeH="0" baseline="0" dirty="0" smtClean="0">
                          <a:ln>
                            <a:noFill/>
                          </a:ln>
                          <a:solidFill>
                            <a:srgbClr val="FFFFFF"/>
                          </a:solidFill>
                          <a:effectLst/>
                          <a:latin typeface="Calibri" pitchFamily="34" charset="0"/>
                          <a:ea typeface="MS PGothic" pitchFamily="34" charset="-128"/>
                        </a:rPr>
                        <a:t> </a:t>
                      </a:r>
                      <a:r>
                        <a:rPr kumimoji="0" lang="ro-RO" altLang="ro-RO" sz="1400" b="1" i="0" u="none" strike="noStrike" cap="none" normalizeH="0" baseline="0" dirty="0" smtClean="0">
                          <a:ln>
                            <a:noFill/>
                          </a:ln>
                          <a:solidFill>
                            <a:srgbClr val="FFFFFF"/>
                          </a:solidFill>
                          <a:effectLst/>
                          <a:latin typeface="Calibri" pitchFamily="34" charset="0"/>
                          <a:ea typeface="MS PGothic" pitchFamily="34" charset="-128"/>
                        </a:rPr>
                        <a:t>pe)</a:t>
                      </a:r>
                      <a:endParaRPr kumimoji="0" lang="en-US" altLang="ro-RO" sz="1400" b="1" i="0" u="none" strike="noStrike" cap="none" normalizeH="0" baseline="0" dirty="0" smtClean="0">
                        <a:ln>
                          <a:noFill/>
                        </a:ln>
                        <a:solidFill>
                          <a:srgbClr val="FFFFFF"/>
                        </a:solidFill>
                        <a:effectLst/>
                        <a:latin typeface="Garamond" pitchFamily="18" charset="0"/>
                        <a:ea typeface="Calibri" pitchFamily="34" charset="0"/>
                        <a:cs typeface="Times New Roman" pitchFamily="18" charset="0"/>
                      </a:endParaRPr>
                    </a:p>
                  </a:txBody>
                  <a:tcPr marL="61107" marR="61107"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o-RO" altLang="ro-RO" sz="1400" b="0" i="0" u="none" strike="noStrike" cap="none" normalizeH="0" baseline="0" dirty="0" smtClean="0">
                          <a:ln>
                            <a:noFill/>
                          </a:ln>
                          <a:solidFill>
                            <a:srgbClr val="000000"/>
                          </a:solidFill>
                          <a:effectLst/>
                          <a:latin typeface="Calibri" pitchFamily="34" charset="0"/>
                          <a:ea typeface="MS PGothic" pitchFamily="34" charset="-128"/>
                        </a:rPr>
                        <a:t>N</a:t>
                      </a:r>
                      <a:r>
                        <a:rPr kumimoji="0" lang="en-US" altLang="ro-RO" sz="1400" b="0" i="0" u="none" strike="noStrike" cap="none" normalizeH="0" baseline="0" dirty="0" smtClean="0">
                          <a:ln>
                            <a:noFill/>
                          </a:ln>
                          <a:solidFill>
                            <a:srgbClr val="000000"/>
                          </a:solidFill>
                          <a:effectLst/>
                          <a:latin typeface="Calibri" pitchFamily="34" charset="0"/>
                          <a:ea typeface="MS PGothic" pitchFamily="34" charset="-128"/>
                        </a:rPr>
                        <a:t>o</a:t>
                      </a:r>
                      <a:endParaRPr kumimoji="0" lang="en-US" altLang="ro-RO" sz="1400" b="0" i="0" u="none" strike="noStrike" cap="none" normalizeH="0" baseline="0" dirty="0" smtClean="0">
                        <a:ln>
                          <a:noFill/>
                        </a:ln>
                        <a:solidFill>
                          <a:srgbClr val="000000"/>
                        </a:solidFill>
                        <a:effectLst/>
                        <a:latin typeface="Times New Roman" pitchFamily="18" charset="0"/>
                        <a:ea typeface="MS PGothic" pitchFamily="34" charset="-128"/>
                      </a:endParaRPr>
                    </a:p>
                  </a:txBody>
                  <a:tcPr marL="61107" marR="61107"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defTabSz="457200">
                        <a:spcBef>
                          <a:spcPct val="20000"/>
                        </a:spcBef>
                        <a:buFont typeface="Arial" pitchFamily="34" charset="0"/>
                        <a:defRPr sz="28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defRPr sz="24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defRPr sz="20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defRPr>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defRPr>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defRPr>
                          <a:solidFill>
                            <a:srgbClr val="595959"/>
                          </a:solidFill>
                          <a:latin typeface="Calibri" pitchFamily="34" charset="0"/>
                          <a:ea typeface="MS PGothic"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o-RO" altLang="ro-RO" sz="1400" b="0" i="0" u="none" strike="noStrike" cap="none" normalizeH="0" baseline="0" dirty="0" smtClean="0">
                          <a:ln>
                            <a:noFill/>
                          </a:ln>
                          <a:solidFill>
                            <a:srgbClr val="000000"/>
                          </a:solidFill>
                          <a:effectLst/>
                          <a:latin typeface="Calibri" pitchFamily="34" charset="0"/>
                          <a:ea typeface="MS PGothic" pitchFamily="34" charset="-128"/>
                        </a:rPr>
                        <a:t>4</a:t>
                      </a:r>
                      <a:endParaRPr kumimoji="0" lang="en-US" altLang="ro-RO" sz="1400" b="0" i="0" u="none" strike="noStrike" cap="none" normalizeH="0" baseline="0" dirty="0" smtClean="0">
                        <a:ln>
                          <a:noFill/>
                        </a:ln>
                        <a:solidFill>
                          <a:srgbClr val="000000"/>
                        </a:solidFill>
                        <a:effectLst/>
                        <a:latin typeface="Times New Roman" pitchFamily="18" charset="0"/>
                        <a:ea typeface="MS PGothic" pitchFamily="34" charset="-128"/>
                      </a:endParaRPr>
                    </a:p>
                  </a:txBody>
                  <a:tcPr marL="61107" marR="61107"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8" name="Title 5"/>
          <p:cNvSpPr txBox="1">
            <a:spLocks/>
          </p:cNvSpPr>
          <p:nvPr/>
        </p:nvSpPr>
        <p:spPr bwMode="auto">
          <a:xfrm>
            <a:off x="457200" y="133350"/>
            <a:ext cx="7391400"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Font typeface="Arial" pitchFamily="34" charset="0"/>
              <a:buChar char="•"/>
              <a:defRPr sz="3200">
                <a:solidFill>
                  <a:srgbClr val="595959"/>
                </a:solidFill>
                <a:latin typeface="Calibri" pitchFamily="34" charset="0"/>
                <a:ea typeface="MS PGothic" pitchFamily="34" charset="-128"/>
              </a:defRPr>
            </a:lvl1pPr>
            <a:lvl2pPr marL="742950" indent="-285750" defTabSz="457200">
              <a:spcBef>
                <a:spcPct val="20000"/>
              </a:spcBef>
              <a:buFont typeface="Arial" pitchFamily="34" charset="0"/>
              <a:buChar char="–"/>
              <a:defRPr sz="2800">
                <a:solidFill>
                  <a:srgbClr val="595959"/>
                </a:solidFill>
                <a:latin typeface="Calibri" pitchFamily="34" charset="0"/>
                <a:ea typeface="MS PGothic" pitchFamily="34" charset="-128"/>
              </a:defRPr>
            </a:lvl2pPr>
            <a:lvl3pPr marL="1143000" indent="-228600" defTabSz="457200">
              <a:spcBef>
                <a:spcPct val="20000"/>
              </a:spcBef>
              <a:buFont typeface="Arial" pitchFamily="34" charset="0"/>
              <a:buChar char="•"/>
              <a:defRPr sz="2400">
                <a:solidFill>
                  <a:srgbClr val="595959"/>
                </a:solidFill>
                <a:latin typeface="Calibri" pitchFamily="34" charset="0"/>
                <a:ea typeface="MS PGothic" pitchFamily="34" charset="-128"/>
              </a:defRPr>
            </a:lvl3pPr>
            <a:lvl4pPr marL="1600200" indent="-228600" defTabSz="457200">
              <a:spcBef>
                <a:spcPct val="20000"/>
              </a:spcBef>
              <a:buFont typeface="Arial" pitchFamily="34" charset="0"/>
              <a:buChar char="–"/>
              <a:defRPr sz="2000">
                <a:solidFill>
                  <a:srgbClr val="595959"/>
                </a:solidFill>
                <a:latin typeface="Calibri" pitchFamily="34" charset="0"/>
                <a:ea typeface="MS PGothic" pitchFamily="34" charset="-128"/>
              </a:defRPr>
            </a:lvl4pPr>
            <a:lvl5pPr marL="2057400" indent="-228600" defTabSz="457200">
              <a:spcBef>
                <a:spcPct val="20000"/>
              </a:spcBef>
              <a:buFont typeface="Arial" pitchFamily="34" charset="0"/>
              <a:buChar char="»"/>
              <a:defRPr sz="2000">
                <a:solidFill>
                  <a:srgbClr val="595959"/>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rgbClr val="595959"/>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rgbClr val="595959"/>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rgbClr val="595959"/>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rgbClr val="595959"/>
                </a:solidFill>
                <a:latin typeface="Calibri" pitchFamily="34" charset="0"/>
                <a:ea typeface="MS PGothic" pitchFamily="34" charset="-128"/>
              </a:defRPr>
            </a:lvl9pPr>
          </a:lstStyle>
          <a:p>
            <a:pPr>
              <a:spcBef>
                <a:spcPct val="0"/>
              </a:spcBef>
              <a:buFontTx/>
              <a:buNone/>
              <a:defRPr/>
            </a:pPr>
            <a:r>
              <a:rPr lang="en-US" altLang="en-US" sz="2800" b="1" dirty="0">
                <a:solidFill>
                  <a:srgbClr val="186DD5"/>
                </a:solidFill>
                <a:effectLst>
                  <a:outerShdw blurRad="38100" dist="38100" dir="2700000" algn="tl">
                    <a:srgbClr val="C0C0C0"/>
                  </a:outerShdw>
                </a:effectLst>
              </a:rPr>
              <a:t>SOP </a:t>
            </a:r>
            <a:r>
              <a:rPr lang="en-US" altLang="en-US" sz="2800" b="1" dirty="0" smtClean="0">
                <a:solidFill>
                  <a:srgbClr val="186DD5"/>
                </a:solidFill>
                <a:effectLst>
                  <a:outerShdw blurRad="38100" dist="38100" dir="2700000" algn="tl">
                    <a:srgbClr val="C0C0C0"/>
                  </a:outerShdw>
                </a:effectLst>
              </a:rPr>
              <a:t>Environment</a:t>
            </a:r>
            <a:endParaRPr lang="en-US" altLang="en-US" sz="2800" b="1" dirty="0">
              <a:solidFill>
                <a:srgbClr val="186DD5"/>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Number Placeholder 3"/>
          <p:cNvSpPr>
            <a:spLocks noGrp="1"/>
          </p:cNvSpPr>
          <p:nvPr>
            <p:ph type="sldNum"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fld id="{157498E4-C775-47F1-ADA0-4480FB324A6B}" type="slidenum">
              <a:rPr lang="en-US" altLang="ro-RO">
                <a:solidFill>
                  <a:srgbClr val="898989"/>
                </a:solidFill>
              </a:rPr>
              <a:pPr/>
              <a:t>32</a:t>
            </a:fld>
            <a:endParaRPr lang="en-US" altLang="ro-RO">
              <a:solidFill>
                <a:srgbClr val="898989"/>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848878254"/>
              </p:ext>
            </p:extLst>
          </p:nvPr>
        </p:nvGraphicFramePr>
        <p:xfrm>
          <a:off x="381000" y="898525"/>
          <a:ext cx="8382000" cy="4180608"/>
        </p:xfrm>
        <a:graphic>
          <a:graphicData uri="http://schemas.openxmlformats.org/drawingml/2006/table">
            <a:tbl>
              <a:tblPr/>
              <a:tblGrid>
                <a:gridCol w="4887132"/>
                <a:gridCol w="866613"/>
                <a:gridCol w="2628255"/>
              </a:tblGrid>
              <a:tr h="641868">
                <a:tc>
                  <a:txBody>
                    <a:bodyPr/>
                    <a:lstStyle/>
                    <a:p>
                      <a:pPr marL="0" marR="0" algn="ctr">
                        <a:lnSpc>
                          <a:spcPct val="115000"/>
                        </a:lnSpc>
                        <a:spcBef>
                          <a:spcPts val="0"/>
                        </a:spcBef>
                        <a:spcAft>
                          <a:spcPts val="0"/>
                        </a:spcAft>
                      </a:pPr>
                      <a:r>
                        <a:rPr lang="ro-RO" sz="1600" b="1" dirty="0">
                          <a:solidFill>
                            <a:srgbClr val="FFFFFF"/>
                          </a:solidFill>
                          <a:latin typeface="+mn-lt"/>
                          <a:ea typeface="Calibri"/>
                          <a:cs typeface="Times New Roman"/>
                        </a:rPr>
                        <a:t>Indicator</a:t>
                      </a:r>
                      <a:endParaRPr lang="en-US" sz="1400" dirty="0">
                        <a:latin typeface="+mn-lt"/>
                        <a:ea typeface="Calibri"/>
                        <a:cs typeface="Times New Roman"/>
                      </a:endParaRPr>
                    </a:p>
                  </a:txBody>
                  <a:tcPr marL="40812" marR="40812" marT="619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1600" b="1" dirty="0" smtClean="0">
                          <a:solidFill>
                            <a:srgbClr val="FFFFFF"/>
                          </a:solidFill>
                          <a:latin typeface="+mn-lt"/>
                          <a:ea typeface="Calibri"/>
                          <a:cs typeface="Times New Roman"/>
                        </a:rPr>
                        <a:t>MU</a:t>
                      </a:r>
                      <a:endParaRPr lang="en-US" sz="1400" dirty="0">
                        <a:latin typeface="+mn-lt"/>
                        <a:ea typeface="Calibri"/>
                        <a:cs typeface="Times New Roman"/>
                      </a:endParaRPr>
                    </a:p>
                  </a:txBody>
                  <a:tcPr marL="40812" marR="40812" marT="619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1600" b="1" dirty="0" smtClean="0">
                          <a:solidFill>
                            <a:srgbClr val="FFFFFF"/>
                          </a:solidFill>
                          <a:latin typeface="+mn-lt"/>
                          <a:ea typeface="Calibri"/>
                          <a:cs typeface="Times New Roman"/>
                        </a:rPr>
                        <a:t>quantity</a:t>
                      </a:r>
                      <a:endParaRPr lang="en-US" sz="1400" dirty="0">
                        <a:latin typeface="+mn-lt"/>
                        <a:ea typeface="Calibri"/>
                        <a:cs typeface="Times New Roman"/>
                      </a:endParaRPr>
                    </a:p>
                  </a:txBody>
                  <a:tcPr marL="40812" marR="40812" marT="619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r>
              <a:tr h="276342">
                <a:tc>
                  <a:txBody>
                    <a:bodyPr/>
                    <a:lstStyle/>
                    <a:p>
                      <a:pPr marL="0" marR="0" algn="ctr">
                        <a:lnSpc>
                          <a:spcPct val="115000"/>
                        </a:lnSpc>
                        <a:spcBef>
                          <a:spcPts val="0"/>
                        </a:spcBef>
                        <a:spcAft>
                          <a:spcPts val="0"/>
                        </a:spcAft>
                      </a:pPr>
                      <a:r>
                        <a:rPr lang="en-US" sz="1400" dirty="0" smtClean="0">
                          <a:solidFill>
                            <a:srgbClr val="00B050"/>
                          </a:solidFill>
                          <a:latin typeface="+mn-lt"/>
                          <a:ea typeface="Calibri"/>
                          <a:cs typeface="Times New Roman"/>
                        </a:rPr>
                        <a:t>Drinking</a:t>
                      </a:r>
                      <a:r>
                        <a:rPr lang="en-US" sz="1400" baseline="0" dirty="0" smtClean="0">
                          <a:solidFill>
                            <a:srgbClr val="00B050"/>
                          </a:solidFill>
                          <a:latin typeface="+mn-lt"/>
                          <a:ea typeface="Calibri"/>
                          <a:cs typeface="Times New Roman"/>
                        </a:rPr>
                        <a:t> water</a:t>
                      </a:r>
                      <a:endParaRPr lang="en-US" sz="1400" dirty="0">
                        <a:solidFill>
                          <a:srgbClr val="00B050"/>
                        </a:solidFill>
                        <a:latin typeface="+mn-lt"/>
                        <a:ea typeface="Calibri"/>
                        <a:cs typeface="Times New Roman"/>
                      </a:endParaRPr>
                    </a:p>
                  </a:txBody>
                  <a:tcPr marL="40812" marR="40812" marT="619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ro-RO" sz="1600" dirty="0">
                          <a:solidFill>
                            <a:srgbClr val="000000"/>
                          </a:solidFill>
                          <a:latin typeface="+mn-lt"/>
                          <a:ea typeface="Calibri"/>
                          <a:cs typeface="Times New Roman"/>
                        </a:rPr>
                        <a:t> </a:t>
                      </a:r>
                      <a:endParaRPr lang="en-US" sz="1400" dirty="0">
                        <a:latin typeface="+mn-lt"/>
                        <a:ea typeface="Calibri"/>
                        <a:cs typeface="Times New Roman"/>
                      </a:endParaRPr>
                    </a:p>
                  </a:txBody>
                  <a:tcPr marL="40812" marR="40812" marT="6199"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lgn="ctr">
                        <a:lnSpc>
                          <a:spcPct val="115000"/>
                        </a:lnSpc>
                        <a:spcBef>
                          <a:spcPts val="0"/>
                        </a:spcBef>
                        <a:spcAft>
                          <a:spcPts val="0"/>
                        </a:spcAft>
                      </a:pPr>
                      <a:r>
                        <a:rPr lang="ro-RO" sz="1600" dirty="0">
                          <a:solidFill>
                            <a:srgbClr val="000000"/>
                          </a:solidFill>
                          <a:latin typeface="+mn-lt"/>
                          <a:ea typeface="Calibri"/>
                          <a:cs typeface="Times New Roman"/>
                        </a:rPr>
                        <a:t> </a:t>
                      </a:r>
                      <a:endParaRPr lang="en-US" sz="1400" dirty="0">
                        <a:latin typeface="+mn-lt"/>
                        <a:ea typeface="Calibri"/>
                        <a:cs typeface="Times New Roman"/>
                      </a:endParaRPr>
                    </a:p>
                  </a:txBody>
                  <a:tcPr marL="40812" marR="40812" marT="6199"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r h="276342">
                <a:tc>
                  <a:txBody>
                    <a:bodyPr/>
                    <a:lstStyle/>
                    <a:p>
                      <a:pPr marL="0" marR="0" algn="just">
                        <a:lnSpc>
                          <a:spcPct val="115000"/>
                        </a:lnSpc>
                        <a:spcBef>
                          <a:spcPts val="0"/>
                        </a:spcBef>
                        <a:spcAft>
                          <a:spcPts val="0"/>
                        </a:spcAft>
                      </a:pPr>
                      <a:r>
                        <a:rPr lang="en-US" sz="1600" b="1" dirty="0" smtClean="0">
                          <a:solidFill>
                            <a:srgbClr val="FFFFFF"/>
                          </a:solidFill>
                          <a:latin typeface="+mn-lt"/>
                          <a:ea typeface="Calibri"/>
                          <a:cs typeface="Times New Roman"/>
                        </a:rPr>
                        <a:t>Main water pipelines: extension and rehabilitation</a:t>
                      </a:r>
                      <a:endParaRPr lang="en-US" sz="1400" dirty="0">
                        <a:latin typeface="+mn-lt"/>
                        <a:ea typeface="Calibri"/>
                        <a:cs typeface="Times New Roman"/>
                      </a:endParaRPr>
                    </a:p>
                  </a:txBody>
                  <a:tcPr marL="40812" marR="40812" marT="619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ro-RO" sz="1600">
                          <a:solidFill>
                            <a:srgbClr val="000000"/>
                          </a:solidFill>
                          <a:latin typeface="+mn-lt"/>
                          <a:ea typeface="Calibri"/>
                          <a:cs typeface="Times New Roman"/>
                        </a:rPr>
                        <a:t>km</a:t>
                      </a:r>
                      <a:endParaRPr lang="en-US" sz="1400">
                        <a:latin typeface="+mn-lt"/>
                        <a:ea typeface="Calibri"/>
                        <a:cs typeface="Times New Roman"/>
                      </a:endParaRPr>
                    </a:p>
                  </a:txBody>
                  <a:tcPr marL="40812" marR="40812" marT="6199"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0"/>
                        </a:spcAft>
                      </a:pPr>
                      <a:r>
                        <a:rPr lang="en-US" sz="1600" dirty="0" smtClean="0">
                          <a:solidFill>
                            <a:srgbClr val="000000"/>
                          </a:solidFill>
                          <a:latin typeface="+mn-lt"/>
                          <a:ea typeface="Calibri"/>
                          <a:cs typeface="Times New Roman"/>
                        </a:rPr>
                        <a:t>280</a:t>
                      </a:r>
                      <a:endParaRPr lang="en-US" sz="1400" dirty="0">
                        <a:latin typeface="+mn-lt"/>
                        <a:ea typeface="Calibri"/>
                        <a:cs typeface="Times New Roman"/>
                      </a:endParaRPr>
                    </a:p>
                  </a:txBody>
                  <a:tcPr marL="40812" marR="40812" marT="619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296247">
                <a:tc>
                  <a:txBody>
                    <a:bodyPr/>
                    <a:lstStyle/>
                    <a:p>
                      <a:pPr marL="0" marR="0" algn="just">
                        <a:lnSpc>
                          <a:spcPct val="115000"/>
                        </a:lnSpc>
                        <a:spcBef>
                          <a:spcPts val="0"/>
                        </a:spcBef>
                        <a:spcAft>
                          <a:spcPts val="0"/>
                        </a:spcAft>
                      </a:pPr>
                      <a:r>
                        <a:rPr lang="en-US" sz="1600" b="1" dirty="0" smtClean="0">
                          <a:solidFill>
                            <a:srgbClr val="FFFFFF"/>
                          </a:solidFill>
                          <a:latin typeface="+mn-lt"/>
                          <a:ea typeface="Calibri"/>
                          <a:cs typeface="Times New Roman"/>
                        </a:rPr>
                        <a:t>Distribution network: extension and rehabilitation</a:t>
                      </a:r>
                      <a:endParaRPr lang="en-US" sz="1400" dirty="0">
                        <a:latin typeface="+mn-lt"/>
                        <a:ea typeface="Calibri"/>
                        <a:cs typeface="Times New Roman"/>
                      </a:endParaRPr>
                    </a:p>
                  </a:txBody>
                  <a:tcPr marL="40812" marR="40812" marT="619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ro-RO" sz="1600">
                          <a:solidFill>
                            <a:srgbClr val="000000"/>
                          </a:solidFill>
                          <a:latin typeface="+mn-lt"/>
                          <a:ea typeface="Calibri"/>
                          <a:cs typeface="Times New Roman"/>
                        </a:rPr>
                        <a:t>km</a:t>
                      </a:r>
                      <a:endParaRPr lang="en-US" sz="1400">
                        <a:latin typeface="+mn-lt"/>
                        <a:ea typeface="Calibri"/>
                        <a:cs typeface="Times New Roman"/>
                      </a:endParaRPr>
                    </a:p>
                  </a:txBody>
                  <a:tcPr marL="40812" marR="40812" marT="6199"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lgn="ctr">
                        <a:lnSpc>
                          <a:spcPct val="115000"/>
                        </a:lnSpc>
                        <a:spcBef>
                          <a:spcPts val="0"/>
                        </a:spcBef>
                        <a:spcAft>
                          <a:spcPts val="0"/>
                        </a:spcAft>
                      </a:pPr>
                      <a:r>
                        <a:rPr lang="en-US" sz="1600" dirty="0" smtClean="0">
                          <a:solidFill>
                            <a:srgbClr val="000000"/>
                          </a:solidFill>
                          <a:latin typeface="+mn-lt"/>
                          <a:ea typeface="Calibri"/>
                          <a:cs typeface="Times New Roman"/>
                        </a:rPr>
                        <a:t>805</a:t>
                      </a:r>
                      <a:endParaRPr lang="en-US" sz="1400" dirty="0">
                        <a:latin typeface="+mn-lt"/>
                        <a:ea typeface="Calibri"/>
                        <a:cs typeface="Times New Roman"/>
                      </a:endParaRPr>
                    </a:p>
                  </a:txBody>
                  <a:tcPr marL="40812" marR="40812" marT="619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r h="296247">
                <a:tc>
                  <a:txBody>
                    <a:bodyPr/>
                    <a:lstStyle/>
                    <a:p>
                      <a:pPr marL="0" marR="0" algn="just">
                        <a:lnSpc>
                          <a:spcPct val="115000"/>
                        </a:lnSpc>
                        <a:spcBef>
                          <a:spcPts val="0"/>
                        </a:spcBef>
                        <a:spcAft>
                          <a:spcPts val="0"/>
                        </a:spcAft>
                      </a:pPr>
                      <a:r>
                        <a:rPr lang="en-US" sz="1600" b="1" dirty="0" smtClean="0">
                          <a:solidFill>
                            <a:srgbClr val="FFFFFF"/>
                          </a:solidFill>
                          <a:latin typeface="+mn-lt"/>
                          <a:ea typeface="Calibri"/>
                          <a:cs typeface="Times New Roman"/>
                        </a:rPr>
                        <a:t>Chlorination stations </a:t>
                      </a:r>
                      <a:endParaRPr lang="en-US" sz="1400" dirty="0">
                        <a:latin typeface="+mn-lt"/>
                        <a:ea typeface="Calibri"/>
                        <a:cs typeface="Times New Roman"/>
                      </a:endParaRPr>
                    </a:p>
                  </a:txBody>
                  <a:tcPr marL="40812" marR="40812" marT="619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1600" dirty="0" smtClean="0">
                          <a:solidFill>
                            <a:srgbClr val="000000"/>
                          </a:solidFill>
                          <a:latin typeface="+mn-lt"/>
                          <a:ea typeface="Calibri"/>
                          <a:cs typeface="Times New Roman"/>
                        </a:rPr>
                        <a:t>No</a:t>
                      </a:r>
                      <a:endParaRPr lang="en-US" sz="1400" dirty="0">
                        <a:latin typeface="+mn-lt"/>
                        <a:ea typeface="Calibri"/>
                        <a:cs typeface="Times New Roman"/>
                      </a:endParaRPr>
                    </a:p>
                  </a:txBody>
                  <a:tcPr marL="40812" marR="40812" marT="6199"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0"/>
                        </a:spcAft>
                      </a:pPr>
                      <a:r>
                        <a:rPr lang="en-US" sz="1600" dirty="0">
                          <a:solidFill>
                            <a:srgbClr val="000000"/>
                          </a:solidFill>
                          <a:latin typeface="+mn-lt"/>
                          <a:ea typeface="Calibri"/>
                          <a:cs typeface="Times New Roman"/>
                        </a:rPr>
                        <a:t>23</a:t>
                      </a:r>
                      <a:endParaRPr lang="en-US" sz="1400" dirty="0">
                        <a:latin typeface="+mn-lt"/>
                        <a:ea typeface="Calibri"/>
                        <a:cs typeface="Times New Roman"/>
                      </a:endParaRPr>
                    </a:p>
                  </a:txBody>
                  <a:tcPr marL="40812" marR="40812" marT="619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276342">
                <a:tc>
                  <a:txBody>
                    <a:bodyPr/>
                    <a:lstStyle/>
                    <a:p>
                      <a:pPr marL="0" marR="0" algn="just">
                        <a:lnSpc>
                          <a:spcPct val="115000"/>
                        </a:lnSpc>
                        <a:spcBef>
                          <a:spcPts val="0"/>
                        </a:spcBef>
                        <a:spcAft>
                          <a:spcPts val="0"/>
                        </a:spcAft>
                      </a:pPr>
                      <a:r>
                        <a:rPr lang="en-US" sz="1600" b="1" dirty="0" smtClean="0">
                          <a:solidFill>
                            <a:srgbClr val="FFFFFF"/>
                          </a:solidFill>
                          <a:latin typeface="+mn-lt"/>
                          <a:ea typeface="Calibri"/>
                          <a:cs typeface="Times New Roman"/>
                        </a:rPr>
                        <a:t>New tanks</a:t>
                      </a:r>
                    </a:p>
                  </a:txBody>
                  <a:tcPr marL="40812" marR="40812" marT="619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1400" dirty="0" smtClean="0">
                          <a:solidFill>
                            <a:srgbClr val="000000"/>
                          </a:solidFill>
                          <a:latin typeface="+mn-lt"/>
                          <a:ea typeface="Calibri"/>
                          <a:cs typeface="Times New Roman"/>
                        </a:rPr>
                        <a:t>No</a:t>
                      </a:r>
                      <a:endParaRPr lang="en-US" sz="1400" dirty="0">
                        <a:latin typeface="+mn-lt"/>
                        <a:ea typeface="Calibri"/>
                        <a:cs typeface="Times New Roman"/>
                      </a:endParaRPr>
                    </a:p>
                  </a:txBody>
                  <a:tcPr marL="40812" marR="40812" marT="6199"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lgn="ctr">
                        <a:lnSpc>
                          <a:spcPct val="115000"/>
                        </a:lnSpc>
                        <a:spcBef>
                          <a:spcPts val="0"/>
                        </a:spcBef>
                        <a:spcAft>
                          <a:spcPts val="0"/>
                        </a:spcAft>
                      </a:pPr>
                      <a:r>
                        <a:rPr lang="en-US" sz="1600" dirty="0" smtClean="0">
                          <a:solidFill>
                            <a:srgbClr val="000000"/>
                          </a:solidFill>
                          <a:latin typeface="+mn-lt"/>
                          <a:ea typeface="Calibri"/>
                          <a:cs typeface="Times New Roman"/>
                        </a:rPr>
                        <a:t>29</a:t>
                      </a:r>
                      <a:endParaRPr lang="en-US" sz="1400" dirty="0">
                        <a:latin typeface="+mn-lt"/>
                        <a:ea typeface="Calibri"/>
                        <a:cs typeface="Times New Roman"/>
                      </a:endParaRPr>
                    </a:p>
                  </a:txBody>
                  <a:tcPr marL="40812" marR="40812" marT="6199"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r h="296247">
                <a:tc>
                  <a:txBody>
                    <a:bodyPr/>
                    <a:lstStyle/>
                    <a:p>
                      <a:pPr marL="0" marR="0" algn="just">
                        <a:lnSpc>
                          <a:spcPct val="115000"/>
                        </a:lnSpc>
                        <a:spcBef>
                          <a:spcPts val="0"/>
                        </a:spcBef>
                        <a:spcAft>
                          <a:spcPts val="0"/>
                        </a:spcAft>
                      </a:pPr>
                      <a:r>
                        <a:rPr lang="en-US" sz="1600" b="1" dirty="0" smtClean="0">
                          <a:solidFill>
                            <a:srgbClr val="FFFFFF"/>
                          </a:solidFill>
                          <a:latin typeface="+mn-lt"/>
                          <a:ea typeface="Calibri"/>
                          <a:cs typeface="Times New Roman"/>
                        </a:rPr>
                        <a:t>Refurbished</a:t>
                      </a:r>
                      <a:r>
                        <a:rPr lang="en-US" sz="1600" b="1" baseline="0" dirty="0" smtClean="0">
                          <a:solidFill>
                            <a:srgbClr val="FFFFFF"/>
                          </a:solidFill>
                          <a:latin typeface="+mn-lt"/>
                          <a:ea typeface="Calibri"/>
                          <a:cs typeface="Times New Roman"/>
                        </a:rPr>
                        <a:t> tanks </a:t>
                      </a:r>
                      <a:endParaRPr lang="en-US" sz="1400" dirty="0">
                        <a:latin typeface="+mn-lt"/>
                        <a:ea typeface="Calibri"/>
                        <a:cs typeface="Times New Roman"/>
                      </a:endParaRPr>
                    </a:p>
                  </a:txBody>
                  <a:tcPr marL="40812" marR="40812" marT="619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1400" dirty="0" smtClean="0">
                          <a:solidFill>
                            <a:srgbClr val="000000"/>
                          </a:solidFill>
                          <a:latin typeface="+mn-lt"/>
                          <a:ea typeface="Calibri"/>
                          <a:cs typeface="Times New Roman"/>
                        </a:rPr>
                        <a:t>No</a:t>
                      </a:r>
                      <a:endParaRPr lang="en-US" sz="1400" dirty="0">
                        <a:latin typeface="+mn-lt"/>
                        <a:ea typeface="Calibri"/>
                        <a:cs typeface="Times New Roman"/>
                      </a:endParaRPr>
                    </a:p>
                  </a:txBody>
                  <a:tcPr marL="40812" marR="40812" marT="6199"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0"/>
                        </a:spcAft>
                      </a:pPr>
                      <a:r>
                        <a:rPr lang="en-US" sz="1600" dirty="0">
                          <a:solidFill>
                            <a:srgbClr val="000000"/>
                          </a:solidFill>
                          <a:latin typeface="+mn-lt"/>
                          <a:ea typeface="Calibri"/>
                          <a:cs typeface="Times New Roman"/>
                        </a:rPr>
                        <a:t>1</a:t>
                      </a:r>
                      <a:endParaRPr lang="en-US" sz="1400" dirty="0">
                        <a:latin typeface="+mn-lt"/>
                        <a:ea typeface="Calibri"/>
                        <a:cs typeface="Times New Roman"/>
                      </a:endParaRPr>
                    </a:p>
                  </a:txBody>
                  <a:tcPr marL="40812" marR="40812" marT="6199"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296247">
                <a:tc>
                  <a:txBody>
                    <a:bodyPr/>
                    <a:lstStyle/>
                    <a:p>
                      <a:pPr marL="0" marR="0" algn="just">
                        <a:lnSpc>
                          <a:spcPct val="115000"/>
                        </a:lnSpc>
                        <a:spcBef>
                          <a:spcPts val="0"/>
                        </a:spcBef>
                        <a:spcAft>
                          <a:spcPts val="0"/>
                        </a:spcAft>
                      </a:pPr>
                      <a:r>
                        <a:rPr lang="en-US" sz="1600" b="1" dirty="0" smtClean="0">
                          <a:solidFill>
                            <a:srgbClr val="FFFFFF"/>
                          </a:solidFill>
                          <a:latin typeface="+mn-lt"/>
                          <a:ea typeface="Calibri"/>
                          <a:cs typeface="Times New Roman"/>
                        </a:rPr>
                        <a:t>Pumping stations </a:t>
                      </a:r>
                      <a:endParaRPr lang="en-US" sz="1400" dirty="0">
                        <a:latin typeface="+mn-lt"/>
                        <a:ea typeface="Calibri"/>
                        <a:cs typeface="Times New Roman"/>
                      </a:endParaRPr>
                    </a:p>
                  </a:txBody>
                  <a:tcPr marL="40812" marR="40812" marT="619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1400" dirty="0" smtClean="0">
                          <a:solidFill>
                            <a:srgbClr val="000000"/>
                          </a:solidFill>
                          <a:latin typeface="+mn-lt"/>
                          <a:ea typeface="Calibri"/>
                          <a:cs typeface="Times New Roman"/>
                        </a:rPr>
                        <a:t>No</a:t>
                      </a:r>
                      <a:endParaRPr lang="en-US" sz="1400" dirty="0">
                        <a:latin typeface="+mn-lt"/>
                        <a:ea typeface="Calibri"/>
                        <a:cs typeface="Times New Roman"/>
                      </a:endParaRPr>
                    </a:p>
                  </a:txBody>
                  <a:tcPr marL="40812" marR="40812" marT="6199"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lgn="ctr">
                        <a:lnSpc>
                          <a:spcPct val="115000"/>
                        </a:lnSpc>
                        <a:spcBef>
                          <a:spcPts val="0"/>
                        </a:spcBef>
                        <a:spcAft>
                          <a:spcPts val="0"/>
                        </a:spcAft>
                      </a:pPr>
                      <a:r>
                        <a:rPr lang="en-US" sz="1600" dirty="0" smtClean="0">
                          <a:solidFill>
                            <a:srgbClr val="000000"/>
                          </a:solidFill>
                          <a:latin typeface="+mn-lt"/>
                          <a:ea typeface="Calibri"/>
                          <a:cs typeface="Times New Roman"/>
                        </a:rPr>
                        <a:t>18</a:t>
                      </a:r>
                      <a:endParaRPr lang="en-US" sz="1400" dirty="0">
                        <a:latin typeface="+mn-lt"/>
                        <a:ea typeface="Calibri"/>
                        <a:cs typeface="Times New Roman"/>
                      </a:endParaRPr>
                    </a:p>
                  </a:txBody>
                  <a:tcPr marL="40812" marR="40812" marT="6199"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r h="242546">
                <a:tc>
                  <a:txBody>
                    <a:bodyPr/>
                    <a:lstStyle/>
                    <a:p>
                      <a:pPr marL="0" marR="0" algn="ctr">
                        <a:lnSpc>
                          <a:spcPct val="115000"/>
                        </a:lnSpc>
                        <a:spcBef>
                          <a:spcPts val="0"/>
                        </a:spcBef>
                        <a:spcAft>
                          <a:spcPts val="0"/>
                        </a:spcAft>
                      </a:pPr>
                      <a:r>
                        <a:rPr lang="en-US" sz="1400" b="1" dirty="0" smtClean="0">
                          <a:solidFill>
                            <a:srgbClr val="FFFF00"/>
                          </a:solidFill>
                          <a:latin typeface="+mn-lt"/>
                          <a:ea typeface="Calibri"/>
                          <a:cs typeface="Times New Roman"/>
                        </a:rPr>
                        <a:t>Wastewater</a:t>
                      </a:r>
                      <a:r>
                        <a:rPr lang="en-US" sz="1400" b="1" baseline="0" dirty="0" smtClean="0">
                          <a:solidFill>
                            <a:srgbClr val="FFFF00"/>
                          </a:solidFill>
                          <a:latin typeface="+mn-lt"/>
                          <a:ea typeface="Calibri"/>
                          <a:cs typeface="Times New Roman"/>
                        </a:rPr>
                        <a:t> </a:t>
                      </a:r>
                      <a:endParaRPr lang="en-US" sz="1400" b="1" dirty="0">
                        <a:solidFill>
                          <a:srgbClr val="FFFF00"/>
                        </a:solidFill>
                        <a:latin typeface="+mn-lt"/>
                        <a:ea typeface="Calibri"/>
                        <a:cs typeface="Times New Roman"/>
                      </a:endParaRPr>
                    </a:p>
                  </a:txBody>
                  <a:tcPr marL="40812" marR="40812" marT="619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endParaRPr lang="en-US" sz="1400" dirty="0">
                        <a:latin typeface="+mn-lt"/>
                        <a:ea typeface="Times New Roman"/>
                        <a:cs typeface="Times New Roman"/>
                      </a:endParaRPr>
                    </a:p>
                  </a:txBody>
                  <a:tcPr marL="40812" marR="40812" marT="6199"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endParaRPr lang="en-US" sz="1400" dirty="0">
                        <a:latin typeface="+mn-lt"/>
                        <a:ea typeface="Times New Roman"/>
                        <a:cs typeface="Times New Roman"/>
                      </a:endParaRPr>
                    </a:p>
                  </a:txBody>
                  <a:tcPr marL="40812" marR="40812" marT="6199"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258865">
                <a:tc>
                  <a:txBody>
                    <a:bodyPr/>
                    <a:lstStyle/>
                    <a:p>
                      <a:pPr marL="0" marR="0">
                        <a:lnSpc>
                          <a:spcPts val="1745"/>
                        </a:lnSpc>
                        <a:spcBef>
                          <a:spcPts val="240"/>
                        </a:spcBef>
                        <a:spcAft>
                          <a:spcPts val="240"/>
                        </a:spcAft>
                      </a:pPr>
                      <a:r>
                        <a:rPr lang="en-US" sz="1600" b="1" dirty="0" smtClean="0">
                          <a:solidFill>
                            <a:srgbClr val="FFFFFF"/>
                          </a:solidFill>
                          <a:latin typeface="+mn-lt"/>
                          <a:ea typeface="Calibri"/>
                          <a:cs typeface="Times New Roman"/>
                        </a:rPr>
                        <a:t>Sewer networks – extensions</a:t>
                      </a:r>
                      <a:endParaRPr lang="en-US" sz="1400" dirty="0">
                        <a:latin typeface="+mn-lt"/>
                        <a:ea typeface="Calibri"/>
                        <a:cs typeface="Times New Roman"/>
                      </a:endParaRPr>
                    </a:p>
                  </a:txBody>
                  <a:tcPr marL="40812" marR="40812" marT="6199"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algn="ctr">
                        <a:lnSpc>
                          <a:spcPts val="1745"/>
                        </a:lnSpc>
                        <a:spcBef>
                          <a:spcPts val="0"/>
                        </a:spcBef>
                        <a:spcAft>
                          <a:spcPts val="0"/>
                        </a:spcAft>
                      </a:pPr>
                      <a:r>
                        <a:rPr lang="ro-RO" sz="1600" dirty="0">
                          <a:solidFill>
                            <a:srgbClr val="000000"/>
                          </a:solidFill>
                          <a:latin typeface="+mn-lt"/>
                          <a:ea typeface="Calibri"/>
                          <a:cs typeface="Times New Roman"/>
                        </a:rPr>
                        <a:t>Km</a:t>
                      </a:r>
                      <a:endParaRPr lang="en-US" sz="1400" dirty="0">
                        <a:latin typeface="+mn-lt"/>
                        <a:ea typeface="Calibri"/>
                        <a:cs typeface="Times New Roman"/>
                      </a:endParaRPr>
                    </a:p>
                  </a:txBody>
                  <a:tcPr marL="40812" marR="40812" marT="6199"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lgn="ctr">
                        <a:lnSpc>
                          <a:spcPts val="1745"/>
                        </a:lnSpc>
                        <a:spcBef>
                          <a:spcPts val="0"/>
                        </a:spcBef>
                        <a:spcAft>
                          <a:spcPts val="0"/>
                        </a:spcAft>
                      </a:pPr>
                      <a:r>
                        <a:rPr lang="en-US" sz="1600" dirty="0" smtClean="0">
                          <a:solidFill>
                            <a:srgbClr val="000000"/>
                          </a:solidFill>
                          <a:latin typeface="+mn-lt"/>
                          <a:ea typeface="Calibri"/>
                          <a:cs typeface="Times New Roman"/>
                        </a:rPr>
                        <a:t>884</a:t>
                      </a:r>
                      <a:endParaRPr lang="en-US" sz="1400" dirty="0">
                        <a:latin typeface="+mn-lt"/>
                        <a:ea typeface="Calibri"/>
                        <a:cs typeface="Times New Roman"/>
                      </a:endParaRPr>
                    </a:p>
                  </a:txBody>
                  <a:tcPr marL="40812" marR="40812" marT="6199"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r h="258865">
                <a:tc>
                  <a:txBody>
                    <a:bodyPr/>
                    <a:lstStyle/>
                    <a:p>
                      <a:pPr marL="0" marR="0">
                        <a:lnSpc>
                          <a:spcPts val="1745"/>
                        </a:lnSpc>
                        <a:spcBef>
                          <a:spcPts val="240"/>
                        </a:spcBef>
                        <a:spcAft>
                          <a:spcPts val="240"/>
                        </a:spcAft>
                      </a:pPr>
                      <a:r>
                        <a:rPr lang="en-US" sz="1600" b="1" dirty="0" smtClean="0">
                          <a:solidFill>
                            <a:srgbClr val="FFFFFF"/>
                          </a:solidFill>
                          <a:latin typeface="+mn-lt"/>
                          <a:ea typeface="Calibri"/>
                          <a:cs typeface="Times New Roman"/>
                        </a:rPr>
                        <a:t>Wastewater pumping stations </a:t>
                      </a:r>
                    </a:p>
                  </a:txBody>
                  <a:tcPr marL="40812" marR="40812" marT="6199"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algn="ctr">
                        <a:lnSpc>
                          <a:spcPts val="1745"/>
                        </a:lnSpc>
                        <a:spcBef>
                          <a:spcPts val="0"/>
                        </a:spcBef>
                        <a:spcAft>
                          <a:spcPts val="0"/>
                        </a:spcAft>
                      </a:pPr>
                      <a:r>
                        <a:rPr lang="en-US" sz="1400" dirty="0" smtClean="0">
                          <a:solidFill>
                            <a:srgbClr val="000000"/>
                          </a:solidFill>
                          <a:latin typeface="+mn-lt"/>
                          <a:ea typeface="Calibri"/>
                          <a:cs typeface="Times New Roman"/>
                        </a:rPr>
                        <a:t>No</a:t>
                      </a:r>
                      <a:endParaRPr lang="en-US" sz="1400" dirty="0">
                        <a:latin typeface="+mn-lt"/>
                        <a:ea typeface="Calibri"/>
                        <a:cs typeface="Times New Roman"/>
                      </a:endParaRPr>
                    </a:p>
                  </a:txBody>
                  <a:tcPr marL="40812" marR="40812" marT="6199"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ts val="1745"/>
                        </a:lnSpc>
                        <a:spcBef>
                          <a:spcPts val="0"/>
                        </a:spcBef>
                        <a:spcAft>
                          <a:spcPts val="0"/>
                        </a:spcAft>
                      </a:pPr>
                      <a:r>
                        <a:rPr lang="en-US" sz="1600" dirty="0">
                          <a:solidFill>
                            <a:srgbClr val="000000"/>
                          </a:solidFill>
                          <a:latin typeface="+mn-lt"/>
                          <a:ea typeface="Calibri"/>
                          <a:cs typeface="Times New Roman"/>
                        </a:rPr>
                        <a:t>127</a:t>
                      </a:r>
                      <a:endParaRPr lang="en-US" sz="1400" dirty="0">
                        <a:latin typeface="+mn-lt"/>
                        <a:ea typeface="Calibri"/>
                        <a:cs typeface="Times New Roman"/>
                      </a:endParaRPr>
                    </a:p>
                  </a:txBody>
                  <a:tcPr marL="40812" marR="40812" marT="6199"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276342">
                <a:tc>
                  <a:txBody>
                    <a:bodyPr/>
                    <a:lstStyle/>
                    <a:p>
                      <a:pPr marL="0" marR="0">
                        <a:lnSpc>
                          <a:spcPts val="1500"/>
                        </a:lnSpc>
                        <a:spcBef>
                          <a:spcPts val="240"/>
                        </a:spcBef>
                        <a:spcAft>
                          <a:spcPts val="240"/>
                        </a:spcAft>
                      </a:pPr>
                      <a:r>
                        <a:rPr lang="en-US" sz="1600" b="1" dirty="0" smtClean="0">
                          <a:solidFill>
                            <a:srgbClr val="FFFFFF"/>
                          </a:solidFill>
                          <a:latin typeface="+mn-lt"/>
                          <a:ea typeface="Calibri"/>
                          <a:cs typeface="Times New Roman"/>
                        </a:rPr>
                        <a:t>New wastewater treatment</a:t>
                      </a:r>
                      <a:r>
                        <a:rPr lang="en-US" sz="1600" b="1" baseline="0" dirty="0" smtClean="0">
                          <a:solidFill>
                            <a:srgbClr val="FFFFFF"/>
                          </a:solidFill>
                          <a:latin typeface="+mn-lt"/>
                          <a:ea typeface="Calibri"/>
                          <a:cs typeface="Times New Roman"/>
                        </a:rPr>
                        <a:t> plants </a:t>
                      </a:r>
                      <a:endParaRPr lang="en-US" sz="1400" dirty="0">
                        <a:latin typeface="+mn-lt"/>
                        <a:ea typeface="Calibri"/>
                        <a:cs typeface="Times New Roman"/>
                      </a:endParaRPr>
                    </a:p>
                  </a:txBody>
                  <a:tcPr marL="40812" marR="40812" marT="6199"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1400" dirty="0" smtClean="0">
                          <a:solidFill>
                            <a:srgbClr val="000000"/>
                          </a:solidFill>
                          <a:latin typeface="+mn-lt"/>
                          <a:ea typeface="Calibri"/>
                          <a:cs typeface="Times New Roman"/>
                        </a:rPr>
                        <a:t>No</a:t>
                      </a:r>
                      <a:endParaRPr lang="en-US" sz="1400" dirty="0">
                        <a:latin typeface="+mn-lt"/>
                        <a:ea typeface="Calibri"/>
                        <a:cs typeface="Times New Roman"/>
                      </a:endParaRPr>
                    </a:p>
                  </a:txBody>
                  <a:tcPr marL="40812" marR="40812" marT="6199"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lgn="ctr">
                        <a:lnSpc>
                          <a:spcPct val="115000"/>
                        </a:lnSpc>
                        <a:spcBef>
                          <a:spcPts val="0"/>
                        </a:spcBef>
                        <a:spcAft>
                          <a:spcPts val="0"/>
                        </a:spcAft>
                      </a:pPr>
                      <a:r>
                        <a:rPr lang="ro-RO" sz="1600" dirty="0">
                          <a:solidFill>
                            <a:srgbClr val="000000"/>
                          </a:solidFill>
                          <a:latin typeface="+mn-lt"/>
                          <a:ea typeface="Calibri"/>
                          <a:cs typeface="Times New Roman"/>
                        </a:rPr>
                        <a:t>17</a:t>
                      </a:r>
                      <a:endParaRPr lang="en-US" sz="1400" dirty="0">
                        <a:latin typeface="+mn-lt"/>
                        <a:ea typeface="Calibri"/>
                        <a:cs typeface="Times New Roman"/>
                      </a:endParaRPr>
                    </a:p>
                  </a:txBody>
                  <a:tcPr marL="40812" marR="40812" marT="6199"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r h="422299">
                <a:tc>
                  <a:txBody>
                    <a:bodyPr/>
                    <a:lstStyle/>
                    <a:p>
                      <a:pPr marL="0" marR="0" indent="0" algn="l" defTabSz="457200" rtl="0" eaLnBrk="1" fontAlgn="auto" latinLnBrk="0" hangingPunct="1">
                        <a:lnSpc>
                          <a:spcPts val="1500"/>
                        </a:lnSpc>
                        <a:spcBef>
                          <a:spcPts val="240"/>
                        </a:spcBef>
                        <a:spcAft>
                          <a:spcPts val="240"/>
                        </a:spcAft>
                        <a:buClrTx/>
                        <a:buSzTx/>
                        <a:buFontTx/>
                        <a:buNone/>
                        <a:tabLst/>
                        <a:defRPr/>
                      </a:pPr>
                      <a:r>
                        <a:rPr lang="en-US" sz="1400" b="1" dirty="0" smtClean="0">
                          <a:solidFill>
                            <a:srgbClr val="FFFFFF"/>
                          </a:solidFill>
                          <a:latin typeface="+mn-lt"/>
                          <a:ea typeface="Calibri"/>
                          <a:cs typeface="Times New Roman"/>
                        </a:rPr>
                        <a:t>Upgrading</a:t>
                      </a:r>
                      <a:r>
                        <a:rPr lang="en-US" sz="1400" b="1" baseline="0" dirty="0" smtClean="0">
                          <a:solidFill>
                            <a:srgbClr val="FFFFFF"/>
                          </a:solidFill>
                          <a:latin typeface="+mn-lt"/>
                          <a:ea typeface="Calibri"/>
                          <a:cs typeface="Times New Roman"/>
                        </a:rPr>
                        <a:t> of </a:t>
                      </a:r>
                      <a:r>
                        <a:rPr lang="en-US" sz="1400" b="1" dirty="0" smtClean="0">
                          <a:solidFill>
                            <a:srgbClr val="FFFFFF"/>
                          </a:solidFill>
                          <a:latin typeface="+mn-lt"/>
                          <a:ea typeface="Calibri"/>
                          <a:cs typeface="Times New Roman"/>
                        </a:rPr>
                        <a:t>wastewater treatment</a:t>
                      </a:r>
                      <a:r>
                        <a:rPr lang="en-US" sz="1400" b="1" baseline="0" dirty="0" smtClean="0">
                          <a:solidFill>
                            <a:srgbClr val="FFFFFF"/>
                          </a:solidFill>
                          <a:latin typeface="+mn-lt"/>
                          <a:ea typeface="Calibri"/>
                          <a:cs typeface="Times New Roman"/>
                        </a:rPr>
                        <a:t> plants </a:t>
                      </a:r>
                      <a:endParaRPr lang="en-US" sz="1200" dirty="0" smtClean="0">
                        <a:latin typeface="+mn-lt"/>
                        <a:ea typeface="Calibri"/>
                        <a:cs typeface="Times New Roman"/>
                      </a:endParaRPr>
                    </a:p>
                    <a:p>
                      <a:pPr marL="0" marR="0">
                        <a:lnSpc>
                          <a:spcPts val="1500"/>
                        </a:lnSpc>
                        <a:spcBef>
                          <a:spcPts val="240"/>
                        </a:spcBef>
                        <a:spcAft>
                          <a:spcPts val="240"/>
                        </a:spcAft>
                      </a:pPr>
                      <a:endParaRPr lang="en-US" sz="1400" dirty="0">
                        <a:latin typeface="+mn-lt"/>
                        <a:ea typeface="Calibri"/>
                        <a:cs typeface="Times New Roman"/>
                      </a:endParaRPr>
                    </a:p>
                  </a:txBody>
                  <a:tcPr marL="40812" marR="40812" marT="6199"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1400" dirty="0" smtClean="0">
                          <a:solidFill>
                            <a:srgbClr val="000000"/>
                          </a:solidFill>
                          <a:latin typeface="+mn-lt"/>
                          <a:ea typeface="Calibri"/>
                          <a:cs typeface="Times New Roman"/>
                        </a:rPr>
                        <a:t>No</a:t>
                      </a:r>
                      <a:endParaRPr lang="en-US" sz="1400" dirty="0">
                        <a:latin typeface="+mn-lt"/>
                        <a:ea typeface="Calibri"/>
                        <a:cs typeface="Times New Roman"/>
                      </a:endParaRPr>
                    </a:p>
                  </a:txBody>
                  <a:tcPr marL="40812" marR="40812" marT="6199"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0"/>
                        </a:spcAft>
                      </a:pPr>
                      <a:r>
                        <a:rPr lang="ro-RO" sz="1600" dirty="0">
                          <a:solidFill>
                            <a:srgbClr val="000000"/>
                          </a:solidFill>
                          <a:latin typeface="+mn-lt"/>
                          <a:ea typeface="Calibri"/>
                          <a:cs typeface="Times New Roman"/>
                        </a:rPr>
                        <a:t>1</a:t>
                      </a:r>
                      <a:endParaRPr lang="en-US" sz="1400" dirty="0">
                        <a:latin typeface="+mn-lt"/>
                        <a:ea typeface="Calibri"/>
                        <a:cs typeface="Times New Roman"/>
                      </a:endParaRPr>
                    </a:p>
                  </a:txBody>
                  <a:tcPr marL="40812" marR="40812" marT="6199"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bl>
          </a:graphicData>
        </a:graphic>
      </p:graphicFrame>
      <p:sp>
        <p:nvSpPr>
          <p:cNvPr id="5" name="Title 5"/>
          <p:cNvSpPr txBox="1">
            <a:spLocks/>
          </p:cNvSpPr>
          <p:nvPr/>
        </p:nvSpPr>
        <p:spPr bwMode="auto">
          <a:xfrm>
            <a:off x="457200" y="133350"/>
            <a:ext cx="7391400"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defTabSz="457200" rtl="0" eaLnBrk="0" fontAlgn="base" hangingPunct="0">
              <a:spcBef>
                <a:spcPct val="0"/>
              </a:spcBef>
              <a:spcAft>
                <a:spcPct val="0"/>
              </a:spcAft>
              <a:defRPr sz="2800" b="1" kern="1200">
                <a:solidFill>
                  <a:srgbClr val="177ED9"/>
                </a:solidFill>
                <a:latin typeface="+mj-lt"/>
                <a:ea typeface="ＭＳ Ｐゴシック" charset="-128"/>
                <a:cs typeface="ＭＳ Ｐゴシック" charset="-128"/>
              </a:defRPr>
            </a:lvl1pPr>
            <a:lvl2pPr algn="l" defTabSz="457200" rtl="0" eaLnBrk="0" fontAlgn="base" hangingPunct="0">
              <a:spcBef>
                <a:spcPct val="0"/>
              </a:spcBef>
              <a:spcAft>
                <a:spcPct val="0"/>
              </a:spcAft>
              <a:defRPr sz="2800" b="1">
                <a:solidFill>
                  <a:srgbClr val="177ED9"/>
                </a:solidFill>
                <a:latin typeface="Calibri" charset="0"/>
                <a:ea typeface="ＭＳ Ｐゴシック" charset="-128"/>
                <a:cs typeface="ＭＳ Ｐゴシック" charset="-128"/>
              </a:defRPr>
            </a:lvl2pPr>
            <a:lvl3pPr algn="l" defTabSz="457200" rtl="0" eaLnBrk="0" fontAlgn="base" hangingPunct="0">
              <a:spcBef>
                <a:spcPct val="0"/>
              </a:spcBef>
              <a:spcAft>
                <a:spcPct val="0"/>
              </a:spcAft>
              <a:defRPr sz="2800" b="1">
                <a:solidFill>
                  <a:srgbClr val="177ED9"/>
                </a:solidFill>
                <a:latin typeface="Calibri" charset="0"/>
                <a:ea typeface="ＭＳ Ｐゴシック" charset="-128"/>
                <a:cs typeface="ＭＳ Ｐゴシック" charset="-128"/>
              </a:defRPr>
            </a:lvl3pPr>
            <a:lvl4pPr algn="l" defTabSz="457200" rtl="0" eaLnBrk="0" fontAlgn="base" hangingPunct="0">
              <a:spcBef>
                <a:spcPct val="0"/>
              </a:spcBef>
              <a:spcAft>
                <a:spcPct val="0"/>
              </a:spcAft>
              <a:defRPr sz="2800" b="1">
                <a:solidFill>
                  <a:srgbClr val="177ED9"/>
                </a:solidFill>
                <a:latin typeface="Calibri" charset="0"/>
                <a:ea typeface="ＭＳ Ｐゴシック" charset="-128"/>
                <a:cs typeface="ＭＳ Ｐゴシック" charset="-128"/>
              </a:defRPr>
            </a:lvl4pPr>
            <a:lvl5pPr algn="l" defTabSz="457200" rtl="0" eaLnBrk="0" fontAlgn="base" hangingPunct="0">
              <a:spcBef>
                <a:spcPct val="0"/>
              </a:spcBef>
              <a:spcAft>
                <a:spcPct val="0"/>
              </a:spcAft>
              <a:defRPr sz="2800" b="1">
                <a:solidFill>
                  <a:srgbClr val="177ED9"/>
                </a:solidFill>
                <a:latin typeface="Calibri"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a:lstStyle>
          <a:p>
            <a:pPr>
              <a:defRPr/>
            </a:pPr>
            <a:r>
              <a:rPr lang="en-US" dirty="0" smtClean="0">
                <a:solidFill>
                  <a:srgbClr val="186DD5"/>
                </a:solidFill>
                <a:effectLst>
                  <a:outerShdw blurRad="38100" dist="38100" dir="2700000" algn="tl">
                    <a:srgbClr val="C0C0C0"/>
                  </a:outerShdw>
                </a:effectLst>
              </a:rPr>
              <a:t>LIOP (Environment II)</a:t>
            </a:r>
            <a:endParaRPr lang="en-US" dirty="0">
              <a:solidFill>
                <a:srgbClr val="186DD5"/>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Number Placeholder 3"/>
          <p:cNvSpPr>
            <a:spLocks noGrp="1"/>
          </p:cNvSpPr>
          <p:nvPr>
            <p:ph type="sldNum"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fld id="{D9BEE077-97F3-4F39-8AB1-68FA6A2B9D74}" type="slidenum">
              <a:rPr lang="en-US" altLang="ro-RO">
                <a:solidFill>
                  <a:srgbClr val="898989"/>
                </a:solidFill>
              </a:rPr>
              <a:pPr/>
              <a:t>33</a:t>
            </a:fld>
            <a:endParaRPr lang="en-US" altLang="ro-RO">
              <a:solidFill>
                <a:srgbClr val="898989"/>
              </a:solidFill>
            </a:endParaRPr>
          </a:p>
        </p:txBody>
      </p:sp>
      <p:sp>
        <p:nvSpPr>
          <p:cNvPr id="4" name="Title 5"/>
          <p:cNvSpPr txBox="1">
            <a:spLocks/>
          </p:cNvSpPr>
          <p:nvPr/>
        </p:nvSpPr>
        <p:spPr bwMode="auto">
          <a:xfrm>
            <a:off x="457200" y="133350"/>
            <a:ext cx="7391400"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defTabSz="457200" rtl="0" eaLnBrk="0" fontAlgn="base" hangingPunct="0">
              <a:spcBef>
                <a:spcPct val="0"/>
              </a:spcBef>
              <a:spcAft>
                <a:spcPct val="0"/>
              </a:spcAft>
              <a:defRPr sz="2800" b="1" kern="1200">
                <a:solidFill>
                  <a:srgbClr val="177ED9"/>
                </a:solidFill>
                <a:latin typeface="+mj-lt"/>
                <a:ea typeface="ＭＳ Ｐゴシック" charset="-128"/>
                <a:cs typeface="ＭＳ Ｐゴシック" charset="-128"/>
              </a:defRPr>
            </a:lvl1pPr>
            <a:lvl2pPr algn="l" defTabSz="457200" rtl="0" eaLnBrk="0" fontAlgn="base" hangingPunct="0">
              <a:spcBef>
                <a:spcPct val="0"/>
              </a:spcBef>
              <a:spcAft>
                <a:spcPct val="0"/>
              </a:spcAft>
              <a:defRPr sz="2800" b="1">
                <a:solidFill>
                  <a:srgbClr val="177ED9"/>
                </a:solidFill>
                <a:latin typeface="Calibri" charset="0"/>
                <a:ea typeface="ＭＳ Ｐゴシック" charset="-128"/>
                <a:cs typeface="ＭＳ Ｐゴシック" charset="-128"/>
              </a:defRPr>
            </a:lvl2pPr>
            <a:lvl3pPr algn="l" defTabSz="457200" rtl="0" eaLnBrk="0" fontAlgn="base" hangingPunct="0">
              <a:spcBef>
                <a:spcPct val="0"/>
              </a:spcBef>
              <a:spcAft>
                <a:spcPct val="0"/>
              </a:spcAft>
              <a:defRPr sz="2800" b="1">
                <a:solidFill>
                  <a:srgbClr val="177ED9"/>
                </a:solidFill>
                <a:latin typeface="Calibri" charset="0"/>
                <a:ea typeface="ＭＳ Ｐゴシック" charset="-128"/>
                <a:cs typeface="ＭＳ Ｐゴシック" charset="-128"/>
              </a:defRPr>
            </a:lvl3pPr>
            <a:lvl4pPr algn="l" defTabSz="457200" rtl="0" eaLnBrk="0" fontAlgn="base" hangingPunct="0">
              <a:spcBef>
                <a:spcPct val="0"/>
              </a:spcBef>
              <a:spcAft>
                <a:spcPct val="0"/>
              </a:spcAft>
              <a:defRPr sz="2800" b="1">
                <a:solidFill>
                  <a:srgbClr val="177ED9"/>
                </a:solidFill>
                <a:latin typeface="Calibri" charset="0"/>
                <a:ea typeface="ＭＳ Ｐゴシック" charset="-128"/>
                <a:cs typeface="ＭＳ Ｐゴシック" charset="-128"/>
              </a:defRPr>
            </a:lvl4pPr>
            <a:lvl5pPr algn="l" defTabSz="457200" rtl="0" eaLnBrk="0" fontAlgn="base" hangingPunct="0">
              <a:spcBef>
                <a:spcPct val="0"/>
              </a:spcBef>
              <a:spcAft>
                <a:spcPct val="0"/>
              </a:spcAft>
              <a:defRPr sz="2800" b="1">
                <a:solidFill>
                  <a:srgbClr val="177ED9"/>
                </a:solidFill>
                <a:latin typeface="Calibri"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a:lstStyle>
          <a:p>
            <a:pPr>
              <a:defRPr/>
            </a:pPr>
            <a:r>
              <a:rPr lang="ro-RO" dirty="0" smtClean="0">
                <a:solidFill>
                  <a:srgbClr val="186DD5"/>
                </a:solidFill>
                <a:effectLst>
                  <a:outerShdw blurRad="38100" dist="38100" dir="2700000" algn="tl">
                    <a:srgbClr val="C0C0C0"/>
                  </a:outerShdw>
                </a:effectLst>
              </a:rPr>
              <a:t>Trans</a:t>
            </a:r>
            <a:r>
              <a:rPr lang="en-US" dirty="0" smtClean="0">
                <a:solidFill>
                  <a:srgbClr val="186DD5"/>
                </a:solidFill>
                <a:effectLst>
                  <a:outerShdw blurRad="38100" dist="38100" dir="2700000" algn="tl">
                    <a:srgbClr val="C0C0C0"/>
                  </a:outerShdw>
                </a:effectLst>
              </a:rPr>
              <a:t>boundary Projects </a:t>
            </a:r>
            <a:endParaRPr lang="en-US" dirty="0">
              <a:solidFill>
                <a:srgbClr val="186DD5"/>
              </a:solidFill>
            </a:endParaRPr>
          </a:p>
        </p:txBody>
      </p:sp>
      <p:pic>
        <p:nvPicPr>
          <p:cNvPr id="51204"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828675"/>
            <a:ext cx="71628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7" descr="prezentareAV-final.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34475"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7"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fld id="{ECF366CE-DD88-4144-967B-D8A93958C8E2}" type="slidenum">
              <a:rPr lang="en-US" altLang="ro-RO">
                <a:solidFill>
                  <a:srgbClr val="FFFFFF"/>
                </a:solidFill>
              </a:rPr>
              <a:pPr/>
              <a:t>34</a:t>
            </a:fld>
            <a:endParaRPr lang="en-US" altLang="ro-RO">
              <a:solidFill>
                <a:srgbClr val="FFFFFF"/>
              </a:solidFill>
            </a:endParaRPr>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7150"/>
            <a:ext cx="7391400" cy="533400"/>
          </a:xfrm>
        </p:spPr>
        <p:txBody>
          <a:bodyPr/>
          <a:lstStyle/>
          <a:p>
            <a:pPr>
              <a:defRPr/>
            </a:pPr>
            <a:r>
              <a:rPr lang="en-US" dirty="0" smtClean="0">
                <a:effectLst>
                  <a:outerShdw blurRad="38100" dist="38100" dir="2700000" algn="tl">
                    <a:srgbClr val="C0C0C0"/>
                  </a:outerShdw>
                </a:effectLst>
                <a:ea typeface="ＭＳ Ｐゴシック" pitchFamily="34" charset="-128"/>
              </a:rPr>
              <a:t>Organizational </a:t>
            </a:r>
            <a:r>
              <a:rPr lang="ro-RO" dirty="0" smtClean="0">
                <a:effectLst>
                  <a:outerShdw blurRad="38100" dist="38100" dir="2700000" algn="tl">
                    <a:srgbClr val="C0C0C0"/>
                  </a:outerShdw>
                </a:effectLst>
                <a:ea typeface="ＭＳ Ｐゴシック" pitchFamily="34" charset="-128"/>
              </a:rPr>
              <a:t>C</a:t>
            </a:r>
            <a:r>
              <a:rPr lang="en-US" dirty="0" smtClean="0">
                <a:effectLst>
                  <a:outerShdw blurRad="38100" dist="38100" dir="2700000" algn="tl">
                    <a:srgbClr val="C0C0C0"/>
                  </a:outerShdw>
                </a:effectLst>
                <a:ea typeface="ＭＳ Ｐゴシック" pitchFamily="34" charset="-128"/>
              </a:rPr>
              <a:t>hart</a:t>
            </a:r>
            <a:endParaRPr lang="en-US" dirty="0" smtClean="0">
              <a:ea typeface="ＭＳ Ｐゴシック" pitchFamily="34" charset="-128"/>
            </a:endParaRPr>
          </a:p>
        </p:txBody>
      </p:sp>
      <p:sp>
        <p:nvSpPr>
          <p:cNvPr id="30722" name="Slide Number Placeholder 3"/>
          <p:cNvSpPr>
            <a:spLocks noGrp="1"/>
          </p:cNvSpPr>
          <p:nvPr>
            <p:ph type="sldNum"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C0871C7-C478-4238-9731-A3E9D81B18F5}" type="slidenum">
              <a:rPr lang="en-US" altLang="en-US">
                <a:solidFill>
                  <a:srgbClr val="898989"/>
                </a:solidFill>
              </a:rPr>
              <a:pPr/>
              <a:t>4</a:t>
            </a:fld>
            <a:endParaRPr lang="en-US" altLang="en-US" dirty="0">
              <a:solidFill>
                <a:srgbClr val="898989"/>
              </a:solidFill>
            </a:endParaRPr>
          </a:p>
        </p:txBody>
      </p:sp>
      <p:grpSp>
        <p:nvGrpSpPr>
          <p:cNvPr id="68" name="Group 67"/>
          <p:cNvGrpSpPr/>
          <p:nvPr/>
        </p:nvGrpSpPr>
        <p:grpSpPr>
          <a:xfrm>
            <a:off x="898555" y="741464"/>
            <a:ext cx="7546089" cy="3827734"/>
            <a:chOff x="898555" y="741464"/>
            <a:chExt cx="7546089" cy="3827734"/>
          </a:xfrm>
        </p:grpSpPr>
        <p:sp>
          <p:nvSpPr>
            <p:cNvPr id="3" name="TextBox 2"/>
            <p:cNvSpPr txBox="1"/>
            <p:nvPr/>
          </p:nvSpPr>
          <p:spPr>
            <a:xfrm>
              <a:off x="3392647" y="741464"/>
              <a:ext cx="2660650" cy="322262"/>
            </a:xfrm>
            <a:prstGeom prst="rect">
              <a:avLst/>
            </a:prstGeom>
            <a:solidFill>
              <a:schemeClr val="tx2">
                <a:lumMod val="60000"/>
                <a:lumOff val="40000"/>
              </a:schemeClr>
            </a:solidFill>
            <a:ln>
              <a:noFill/>
            </a:ln>
          </p:spPr>
          <p:txBody>
            <a:bodyPr anchor="ctr">
              <a:normAutofit/>
            </a:bodyPr>
            <a:lstStyle/>
            <a:p>
              <a:pPr algn="ctr" eaLnBrk="1" hangingPunct="1">
                <a:defRPr/>
              </a:pPr>
              <a:r>
                <a:rPr lang="en-US" sz="1100" b="1" dirty="0">
                  <a:solidFill>
                    <a:prstClr val="white"/>
                  </a:solidFill>
                  <a:latin typeface="Arial" panose="020B0604020202020204" pitchFamily="34" charset="0"/>
                  <a:ea typeface="ＭＳ Ｐゴシック" panose="020B0600070205080204" pitchFamily="34" charset="-128"/>
                </a:rPr>
                <a:t>General Shareholders Assembly</a:t>
              </a:r>
              <a:endParaRPr lang="ro-RO" sz="1100" b="1" dirty="0">
                <a:solidFill>
                  <a:prstClr val="white"/>
                </a:solidFill>
                <a:latin typeface="Arial" panose="020B0604020202020204" pitchFamily="34" charset="0"/>
                <a:ea typeface="ＭＳ Ｐゴシック" panose="020B0600070205080204" pitchFamily="34" charset="-128"/>
              </a:endParaRPr>
            </a:p>
          </p:txBody>
        </p:sp>
        <p:sp>
          <p:nvSpPr>
            <p:cNvPr id="6" name="TextBox 5"/>
            <p:cNvSpPr txBox="1"/>
            <p:nvPr/>
          </p:nvSpPr>
          <p:spPr>
            <a:xfrm>
              <a:off x="3955416" y="1149297"/>
              <a:ext cx="1535112" cy="356393"/>
            </a:xfrm>
            <a:prstGeom prst="rect">
              <a:avLst/>
            </a:prstGeom>
            <a:solidFill>
              <a:schemeClr val="tx2">
                <a:lumMod val="60000"/>
                <a:lumOff val="40000"/>
              </a:schemeClr>
            </a:solidFill>
            <a:ln>
              <a:noFill/>
            </a:ln>
          </p:spPr>
          <p:txBody>
            <a:bodyPr anchor="ctr">
              <a:normAutofit/>
            </a:bodyPr>
            <a:lstStyle/>
            <a:p>
              <a:pPr algn="ctr" eaLnBrk="1" hangingPunct="1">
                <a:defRPr/>
              </a:pPr>
              <a:r>
                <a:rPr lang="en-US" sz="1100" b="1" dirty="0">
                  <a:solidFill>
                    <a:prstClr val="white"/>
                  </a:solidFill>
                  <a:latin typeface="Arial" panose="020B0604020202020204" pitchFamily="34" charset="0"/>
                  <a:ea typeface="ＭＳ Ｐゴシック" panose="020B0600070205080204" pitchFamily="34" charset="-128"/>
                </a:rPr>
                <a:t>Company’s Board</a:t>
              </a:r>
              <a:endParaRPr lang="ro-RO" sz="1100" b="1" dirty="0">
                <a:solidFill>
                  <a:prstClr val="white"/>
                </a:solidFill>
                <a:latin typeface="Arial" panose="020B0604020202020204" pitchFamily="34" charset="0"/>
                <a:ea typeface="ＭＳ Ｐゴシック" panose="020B0600070205080204" pitchFamily="34" charset="-128"/>
              </a:endParaRPr>
            </a:p>
          </p:txBody>
        </p:sp>
        <p:sp>
          <p:nvSpPr>
            <p:cNvPr id="7" name="TextBox 6"/>
            <p:cNvSpPr txBox="1"/>
            <p:nvPr/>
          </p:nvSpPr>
          <p:spPr>
            <a:xfrm>
              <a:off x="3955416" y="1571096"/>
              <a:ext cx="1535112" cy="323850"/>
            </a:xfrm>
            <a:prstGeom prst="rect">
              <a:avLst/>
            </a:prstGeom>
            <a:solidFill>
              <a:schemeClr val="tx2">
                <a:lumMod val="60000"/>
                <a:lumOff val="40000"/>
              </a:schemeClr>
            </a:solidFill>
            <a:ln>
              <a:noFill/>
            </a:ln>
          </p:spPr>
          <p:txBody>
            <a:bodyPr anchor="ctr">
              <a:normAutofit fontScale="70000" lnSpcReduction="20000"/>
            </a:bodyPr>
            <a:lstStyle/>
            <a:p>
              <a:pPr algn="ctr" eaLnBrk="1" hangingPunct="1">
                <a:defRPr/>
              </a:pPr>
              <a:r>
                <a:rPr lang="en-US" sz="1600" b="1" dirty="0">
                  <a:solidFill>
                    <a:prstClr val="white"/>
                  </a:solidFill>
                  <a:latin typeface="Arial" panose="020B0604020202020204" pitchFamily="34" charset="0"/>
                  <a:ea typeface="ＭＳ Ｐゴシック" panose="020B0600070205080204" pitchFamily="34" charset="-128"/>
                </a:rPr>
                <a:t>General Directorate</a:t>
              </a:r>
              <a:endParaRPr lang="ro-RO" sz="1600" b="1" dirty="0">
                <a:solidFill>
                  <a:prstClr val="white"/>
                </a:solidFill>
                <a:latin typeface="Arial" panose="020B0604020202020204" pitchFamily="34" charset="0"/>
                <a:ea typeface="ＭＳ Ｐゴシック" panose="020B0600070205080204" pitchFamily="34" charset="-128"/>
              </a:endParaRPr>
            </a:p>
            <a:p>
              <a:pPr algn="ctr" eaLnBrk="1" hangingPunct="1">
                <a:defRPr/>
              </a:pPr>
              <a:r>
                <a:rPr lang="en-US" sz="1100" b="1" dirty="0">
                  <a:solidFill>
                    <a:prstClr val="white"/>
                  </a:solidFill>
                  <a:latin typeface="Arial" panose="020B0604020202020204" pitchFamily="34" charset="0"/>
                  <a:ea typeface="ＭＳ Ｐゴシック" panose="020B0600070205080204" pitchFamily="34" charset="-128"/>
                </a:rPr>
                <a:t>General Director</a:t>
              </a:r>
              <a:endParaRPr lang="ro-RO" sz="1100" b="1" dirty="0">
                <a:solidFill>
                  <a:prstClr val="white"/>
                </a:solidFill>
                <a:latin typeface="Arial" panose="020B0604020202020204" pitchFamily="34" charset="0"/>
                <a:ea typeface="ＭＳ Ｐゴシック" panose="020B0600070205080204" pitchFamily="34" charset="-128"/>
              </a:endParaRPr>
            </a:p>
          </p:txBody>
        </p:sp>
        <p:sp>
          <p:nvSpPr>
            <p:cNvPr id="8" name="TextBox 7"/>
            <p:cNvSpPr txBox="1"/>
            <p:nvPr/>
          </p:nvSpPr>
          <p:spPr>
            <a:xfrm>
              <a:off x="3733800" y="1988291"/>
              <a:ext cx="766762" cy="252413"/>
            </a:xfrm>
            <a:prstGeom prst="rect">
              <a:avLst/>
            </a:prstGeom>
            <a:solidFill>
              <a:schemeClr val="tx2">
                <a:lumMod val="60000"/>
                <a:lumOff val="40000"/>
              </a:schemeClr>
            </a:solidFill>
            <a:ln>
              <a:noFill/>
            </a:ln>
          </p:spPr>
          <p:txBody>
            <a:bodyPr anchor="ctr">
              <a:normAutofit/>
            </a:bodyPr>
            <a:lstStyle/>
            <a:p>
              <a:pPr algn="ctr" eaLnBrk="1" hangingPunct="1">
                <a:defRPr/>
              </a:pPr>
              <a:r>
                <a:rPr lang="en-US" sz="700" b="1" dirty="0" smtClean="0">
                  <a:solidFill>
                    <a:prstClr val="white"/>
                  </a:solidFill>
                  <a:latin typeface="Arial" panose="020B0604020202020204" pitchFamily="34" charset="0"/>
                  <a:ea typeface="ＭＳ Ｐゴシック" panose="020B0600070205080204" pitchFamily="34" charset="-128"/>
                </a:rPr>
                <a:t>Advisor</a:t>
              </a:r>
              <a:r>
                <a:rPr lang="ro-RO" sz="700" b="1" dirty="0" smtClean="0">
                  <a:solidFill>
                    <a:prstClr val="white"/>
                  </a:solidFill>
                  <a:latin typeface="Arial" panose="020B0604020202020204" pitchFamily="34" charset="0"/>
                  <a:ea typeface="ＭＳ Ｐゴシック" panose="020B0600070205080204" pitchFamily="34" charset="-128"/>
                </a:rPr>
                <a:t>s</a:t>
              </a:r>
              <a:r>
                <a:rPr lang="en-US" sz="700" b="1" dirty="0" smtClean="0">
                  <a:solidFill>
                    <a:prstClr val="white"/>
                  </a:solidFill>
                  <a:latin typeface="Arial" panose="020B0604020202020204" pitchFamily="34" charset="0"/>
                  <a:ea typeface="ＭＳ Ｐゴシック" panose="020B0600070205080204" pitchFamily="34" charset="-128"/>
                </a:rPr>
                <a:t> </a:t>
              </a:r>
              <a:endParaRPr lang="ro-RO" sz="400" b="1" dirty="0">
                <a:solidFill>
                  <a:prstClr val="white"/>
                </a:solidFill>
                <a:latin typeface="Arial" panose="020B0604020202020204" pitchFamily="34" charset="0"/>
                <a:ea typeface="ＭＳ Ｐゴシック" panose="020B0600070205080204" pitchFamily="34" charset="-128"/>
              </a:endParaRPr>
            </a:p>
          </p:txBody>
        </p:sp>
        <p:sp>
          <p:nvSpPr>
            <p:cNvPr id="9" name="TextBox 8"/>
            <p:cNvSpPr txBox="1"/>
            <p:nvPr/>
          </p:nvSpPr>
          <p:spPr>
            <a:xfrm>
              <a:off x="4986378" y="2368122"/>
              <a:ext cx="619125" cy="252413"/>
            </a:xfrm>
            <a:prstGeom prst="rect">
              <a:avLst/>
            </a:prstGeom>
            <a:solidFill>
              <a:schemeClr val="tx2">
                <a:lumMod val="60000"/>
                <a:lumOff val="40000"/>
              </a:schemeClr>
            </a:solidFill>
            <a:ln>
              <a:noFill/>
            </a:ln>
          </p:spPr>
          <p:txBody>
            <a:bodyPr lIns="0" tIns="0" rIns="0" bIns="0" anchor="ctr">
              <a:normAutofit/>
            </a:bodyPr>
            <a:lstStyle/>
            <a:p>
              <a:pPr algn="ctr" eaLnBrk="1" hangingPunct="1">
                <a:defRPr/>
              </a:pPr>
              <a:r>
                <a:rPr lang="en-US" sz="700" dirty="0" smtClean="0">
                  <a:solidFill>
                    <a:prstClr val="white"/>
                  </a:solidFill>
                  <a:latin typeface="Arial" panose="020B0604020202020204" pitchFamily="34" charset="0"/>
                  <a:ea typeface="ＭＳ Ｐゴシック" panose="020B0600070205080204" pitchFamily="34" charset="-128"/>
                </a:rPr>
                <a:t>Legal Service</a:t>
              </a:r>
              <a:endParaRPr lang="ro-RO" sz="400" dirty="0">
                <a:solidFill>
                  <a:prstClr val="white"/>
                </a:solidFill>
                <a:latin typeface="Arial" panose="020B0604020202020204" pitchFamily="34" charset="0"/>
                <a:ea typeface="ＭＳ Ｐゴシック" panose="020B0600070205080204" pitchFamily="34" charset="-128"/>
              </a:endParaRPr>
            </a:p>
          </p:txBody>
        </p:sp>
        <p:sp>
          <p:nvSpPr>
            <p:cNvPr id="10" name="TextBox 9"/>
            <p:cNvSpPr txBox="1"/>
            <p:nvPr/>
          </p:nvSpPr>
          <p:spPr>
            <a:xfrm>
              <a:off x="3869371" y="2368123"/>
              <a:ext cx="631191" cy="252412"/>
            </a:xfrm>
            <a:prstGeom prst="rect">
              <a:avLst/>
            </a:prstGeom>
            <a:solidFill>
              <a:schemeClr val="tx2">
                <a:lumMod val="60000"/>
                <a:lumOff val="40000"/>
              </a:schemeClr>
            </a:solidFill>
            <a:ln>
              <a:noFill/>
            </a:ln>
          </p:spPr>
          <p:txBody>
            <a:bodyPr lIns="0" tIns="0" rIns="0" bIns="0" anchor="ctr">
              <a:normAutofit fontScale="92500"/>
            </a:bodyPr>
            <a:lstStyle/>
            <a:p>
              <a:pPr algn="ctr" eaLnBrk="1" hangingPunct="1">
                <a:defRPr/>
              </a:pPr>
              <a:r>
                <a:rPr lang="en-US" sz="700" dirty="0">
                  <a:solidFill>
                    <a:prstClr val="white"/>
                  </a:solidFill>
                  <a:latin typeface="Arial" panose="020B0604020202020204" pitchFamily="34" charset="0"/>
                  <a:ea typeface="ＭＳ Ｐゴシック" panose="020B0600070205080204" pitchFamily="34" charset="-128"/>
                </a:rPr>
                <a:t>Human Resources Dept.</a:t>
              </a:r>
              <a:endParaRPr lang="ro-RO" sz="400" dirty="0">
                <a:solidFill>
                  <a:prstClr val="white"/>
                </a:solidFill>
                <a:latin typeface="Arial" panose="020B0604020202020204" pitchFamily="34" charset="0"/>
                <a:ea typeface="ＭＳ Ｐゴシック" panose="020B0600070205080204" pitchFamily="34" charset="-128"/>
              </a:endParaRPr>
            </a:p>
          </p:txBody>
        </p:sp>
        <p:sp>
          <p:nvSpPr>
            <p:cNvPr id="12" name="TextBox 11"/>
            <p:cNvSpPr txBox="1"/>
            <p:nvPr/>
          </p:nvSpPr>
          <p:spPr>
            <a:xfrm>
              <a:off x="3869370" y="2682855"/>
              <a:ext cx="631191" cy="252412"/>
            </a:xfrm>
            <a:prstGeom prst="rect">
              <a:avLst/>
            </a:prstGeom>
            <a:solidFill>
              <a:schemeClr val="tx2">
                <a:lumMod val="60000"/>
                <a:lumOff val="40000"/>
              </a:schemeClr>
            </a:solidFill>
            <a:ln>
              <a:noFill/>
            </a:ln>
          </p:spPr>
          <p:txBody>
            <a:bodyPr lIns="0" tIns="0" rIns="0" bIns="0" anchor="ctr">
              <a:normAutofit/>
            </a:bodyPr>
            <a:lstStyle/>
            <a:p>
              <a:pPr algn="ctr" eaLnBrk="1" hangingPunct="1">
                <a:defRPr/>
              </a:pPr>
              <a:r>
                <a:rPr lang="en-US" sz="700" dirty="0">
                  <a:solidFill>
                    <a:prstClr val="white"/>
                  </a:solidFill>
                  <a:latin typeface="Arial" panose="020B0604020202020204" pitchFamily="34" charset="0"/>
                  <a:ea typeface="ＭＳ Ｐゴシック" panose="020B0600070205080204" pitchFamily="34" charset="-128"/>
                </a:rPr>
                <a:t>Health and Safety Bureau</a:t>
              </a:r>
              <a:endParaRPr lang="ro-RO" sz="400" dirty="0">
                <a:solidFill>
                  <a:prstClr val="white"/>
                </a:solidFill>
                <a:latin typeface="Arial" panose="020B0604020202020204" pitchFamily="34" charset="0"/>
                <a:ea typeface="ＭＳ Ｐゴシック" panose="020B0600070205080204" pitchFamily="34" charset="-128"/>
              </a:endParaRPr>
            </a:p>
          </p:txBody>
        </p:sp>
        <p:sp>
          <p:nvSpPr>
            <p:cNvPr id="16" name="TextBox 15"/>
            <p:cNvSpPr txBox="1"/>
            <p:nvPr/>
          </p:nvSpPr>
          <p:spPr>
            <a:xfrm>
              <a:off x="3124200" y="2368122"/>
              <a:ext cx="609600" cy="252413"/>
            </a:xfrm>
            <a:prstGeom prst="rect">
              <a:avLst/>
            </a:prstGeom>
            <a:solidFill>
              <a:schemeClr val="tx2">
                <a:lumMod val="60000"/>
                <a:lumOff val="40000"/>
              </a:schemeClr>
            </a:solidFill>
            <a:ln>
              <a:noFill/>
            </a:ln>
          </p:spPr>
          <p:txBody>
            <a:bodyPr lIns="0" tIns="0" rIns="0" bIns="0" anchor="ctr">
              <a:normAutofit/>
            </a:bodyPr>
            <a:lstStyle/>
            <a:p>
              <a:pPr algn="ctr" eaLnBrk="1" hangingPunct="1">
                <a:defRPr/>
              </a:pPr>
              <a:r>
                <a:rPr lang="en-US" sz="700" dirty="0">
                  <a:solidFill>
                    <a:prstClr val="white"/>
                  </a:solidFill>
                  <a:latin typeface="Arial" panose="020B0604020202020204" pitchFamily="34" charset="0"/>
                  <a:ea typeface="ＭＳ Ｐゴシック" panose="020B0600070205080204" pitchFamily="34" charset="-128"/>
                </a:rPr>
                <a:t>Operative Control Bureau</a:t>
              </a:r>
              <a:endParaRPr lang="ro-RO" sz="400" dirty="0">
                <a:solidFill>
                  <a:prstClr val="white"/>
                </a:solidFill>
                <a:latin typeface="Arial" panose="020B0604020202020204" pitchFamily="34" charset="0"/>
                <a:ea typeface="ＭＳ Ｐゴシック" panose="020B0600070205080204" pitchFamily="34" charset="-128"/>
              </a:endParaRPr>
            </a:p>
          </p:txBody>
        </p:sp>
        <p:sp>
          <p:nvSpPr>
            <p:cNvPr id="20" name="TextBox 19"/>
            <p:cNvSpPr txBox="1"/>
            <p:nvPr/>
          </p:nvSpPr>
          <p:spPr>
            <a:xfrm>
              <a:off x="4909094" y="3097960"/>
              <a:ext cx="1535113" cy="335279"/>
            </a:xfrm>
            <a:prstGeom prst="rect">
              <a:avLst/>
            </a:prstGeom>
            <a:solidFill>
              <a:schemeClr val="tx2">
                <a:lumMod val="60000"/>
                <a:lumOff val="40000"/>
              </a:schemeClr>
            </a:solidFill>
            <a:ln>
              <a:noFill/>
            </a:ln>
          </p:spPr>
          <p:txBody>
            <a:bodyPr anchor="ctr">
              <a:normAutofit fontScale="62500" lnSpcReduction="20000"/>
            </a:bodyPr>
            <a:lstStyle/>
            <a:p>
              <a:pPr algn="ctr" eaLnBrk="1" hangingPunct="1">
                <a:defRPr/>
              </a:pPr>
              <a:r>
                <a:rPr lang="ro-RO" sz="1600" b="1" dirty="0">
                  <a:solidFill>
                    <a:prstClr val="white"/>
                  </a:solidFill>
                  <a:latin typeface="Arial" panose="020B0604020202020204" pitchFamily="34" charset="0"/>
                  <a:ea typeface="ＭＳ Ｐゴシック" panose="020B0600070205080204" pitchFamily="34" charset="-128"/>
                </a:rPr>
                <a:t>Economic </a:t>
              </a:r>
              <a:r>
                <a:rPr lang="en-US" sz="1600" b="1" dirty="0">
                  <a:solidFill>
                    <a:prstClr val="white"/>
                  </a:solidFill>
                  <a:latin typeface="Arial" panose="020B0604020202020204" pitchFamily="34" charset="0"/>
                  <a:ea typeface="ＭＳ Ｐゴシック" panose="020B0600070205080204" pitchFamily="34" charset="-128"/>
                </a:rPr>
                <a:t>Directorate</a:t>
              </a:r>
              <a:endParaRPr lang="ro-RO" sz="1600" b="1" dirty="0">
                <a:solidFill>
                  <a:prstClr val="white"/>
                </a:solidFill>
                <a:latin typeface="Arial" panose="020B0604020202020204" pitchFamily="34" charset="0"/>
                <a:ea typeface="ＭＳ Ｐゴシック" panose="020B0600070205080204" pitchFamily="34" charset="-128"/>
              </a:endParaRPr>
            </a:p>
            <a:p>
              <a:pPr algn="ctr" eaLnBrk="1" hangingPunct="1">
                <a:defRPr/>
              </a:pPr>
              <a:r>
                <a:rPr lang="ro-RO" sz="1100" b="1" dirty="0">
                  <a:solidFill>
                    <a:prstClr val="white"/>
                  </a:solidFill>
                  <a:latin typeface="Arial" panose="020B0604020202020204" pitchFamily="34" charset="0"/>
                  <a:ea typeface="ＭＳ Ｐゴシック" panose="020B0600070205080204" pitchFamily="34" charset="-128"/>
                </a:rPr>
                <a:t>Economic </a:t>
              </a:r>
              <a:r>
                <a:rPr lang="en-US" sz="1100" b="1" dirty="0">
                  <a:solidFill>
                    <a:prstClr val="white"/>
                  </a:solidFill>
                  <a:latin typeface="Arial" panose="020B0604020202020204" pitchFamily="34" charset="0"/>
                  <a:ea typeface="ＭＳ Ｐゴシック" panose="020B0600070205080204" pitchFamily="34" charset="-128"/>
                </a:rPr>
                <a:t>Director</a:t>
              </a:r>
              <a:endParaRPr lang="ro-RO" sz="1100" b="1" dirty="0">
                <a:solidFill>
                  <a:prstClr val="white"/>
                </a:solidFill>
                <a:latin typeface="Arial" panose="020B0604020202020204" pitchFamily="34" charset="0"/>
                <a:ea typeface="ＭＳ Ｐゴシック" panose="020B0600070205080204" pitchFamily="34" charset="-128"/>
              </a:endParaRPr>
            </a:p>
          </p:txBody>
        </p:sp>
        <p:sp>
          <p:nvSpPr>
            <p:cNvPr id="24" name="TextBox 23"/>
            <p:cNvSpPr txBox="1"/>
            <p:nvPr/>
          </p:nvSpPr>
          <p:spPr>
            <a:xfrm>
              <a:off x="1030298" y="3090417"/>
              <a:ext cx="1535112" cy="342822"/>
            </a:xfrm>
            <a:prstGeom prst="rect">
              <a:avLst/>
            </a:prstGeom>
            <a:solidFill>
              <a:schemeClr val="tx2">
                <a:lumMod val="60000"/>
                <a:lumOff val="40000"/>
              </a:schemeClr>
            </a:solidFill>
            <a:ln>
              <a:noFill/>
            </a:ln>
          </p:spPr>
          <p:txBody>
            <a:bodyPr anchor="ctr">
              <a:normAutofit fontScale="62500" lnSpcReduction="20000"/>
            </a:bodyPr>
            <a:lstStyle/>
            <a:p>
              <a:pPr algn="ctr" eaLnBrk="1" hangingPunct="1">
                <a:defRPr/>
              </a:pPr>
              <a:r>
                <a:rPr lang="ro-RO" sz="1600" b="1" dirty="0" err="1">
                  <a:solidFill>
                    <a:prstClr val="white"/>
                  </a:solidFill>
                  <a:latin typeface="Arial" panose="020B0604020202020204" pitchFamily="34" charset="0"/>
                  <a:ea typeface="ＭＳ Ｐゴシック" panose="020B0600070205080204" pitchFamily="34" charset="-128"/>
                </a:rPr>
                <a:t>Technical</a:t>
              </a:r>
              <a:r>
                <a:rPr lang="ro-RO" sz="1600" b="1" dirty="0">
                  <a:solidFill>
                    <a:prstClr val="white"/>
                  </a:solidFill>
                  <a:latin typeface="Arial" panose="020B0604020202020204" pitchFamily="34" charset="0"/>
                  <a:ea typeface="ＭＳ Ｐゴシック" panose="020B0600070205080204" pitchFamily="34" charset="-128"/>
                </a:rPr>
                <a:t> </a:t>
              </a:r>
              <a:r>
                <a:rPr lang="en-US" sz="1600" b="1" dirty="0">
                  <a:solidFill>
                    <a:prstClr val="white"/>
                  </a:solidFill>
                  <a:latin typeface="Arial" panose="020B0604020202020204" pitchFamily="34" charset="0"/>
                  <a:ea typeface="ＭＳ Ｐゴシック" panose="020B0600070205080204" pitchFamily="34" charset="-128"/>
                </a:rPr>
                <a:t>Directorate</a:t>
              </a:r>
              <a:endParaRPr lang="ro-RO" sz="1600" b="1" dirty="0">
                <a:solidFill>
                  <a:prstClr val="white"/>
                </a:solidFill>
                <a:latin typeface="Arial" panose="020B0604020202020204" pitchFamily="34" charset="0"/>
                <a:ea typeface="ＭＳ Ｐゴシック" panose="020B0600070205080204" pitchFamily="34" charset="-128"/>
              </a:endParaRPr>
            </a:p>
            <a:p>
              <a:pPr algn="ctr" eaLnBrk="1" hangingPunct="1">
                <a:defRPr/>
              </a:pPr>
              <a:r>
                <a:rPr lang="ro-RO" sz="1100" b="1" dirty="0" err="1">
                  <a:solidFill>
                    <a:prstClr val="white"/>
                  </a:solidFill>
                  <a:latin typeface="Arial" panose="020B0604020202020204" pitchFamily="34" charset="0"/>
                  <a:ea typeface="ＭＳ Ｐゴシック" panose="020B0600070205080204" pitchFamily="34" charset="-128"/>
                </a:rPr>
                <a:t>Technical</a:t>
              </a:r>
              <a:r>
                <a:rPr lang="ro-RO" sz="1100" b="1" dirty="0">
                  <a:solidFill>
                    <a:prstClr val="white"/>
                  </a:solidFill>
                  <a:latin typeface="Arial" panose="020B0604020202020204" pitchFamily="34" charset="0"/>
                  <a:ea typeface="ＭＳ Ｐゴシック" panose="020B0600070205080204" pitchFamily="34" charset="-128"/>
                </a:rPr>
                <a:t> </a:t>
              </a:r>
              <a:r>
                <a:rPr lang="en-US" sz="1100" b="1" dirty="0">
                  <a:solidFill>
                    <a:prstClr val="white"/>
                  </a:solidFill>
                  <a:latin typeface="Arial" panose="020B0604020202020204" pitchFamily="34" charset="0"/>
                  <a:ea typeface="ＭＳ Ｐゴシック" panose="020B0600070205080204" pitchFamily="34" charset="-128"/>
                </a:rPr>
                <a:t>Director</a:t>
              </a:r>
              <a:endParaRPr lang="ro-RO" sz="1100" b="1" dirty="0">
                <a:solidFill>
                  <a:prstClr val="white"/>
                </a:solidFill>
                <a:latin typeface="Arial" panose="020B0604020202020204" pitchFamily="34" charset="0"/>
                <a:ea typeface="ＭＳ Ｐゴシック" panose="020B0600070205080204" pitchFamily="34" charset="-128"/>
              </a:endParaRPr>
            </a:p>
          </p:txBody>
        </p:sp>
        <p:sp>
          <p:nvSpPr>
            <p:cNvPr id="25" name="TextBox 24"/>
            <p:cNvSpPr txBox="1"/>
            <p:nvPr/>
          </p:nvSpPr>
          <p:spPr>
            <a:xfrm rot="16200000">
              <a:off x="534067" y="4019287"/>
              <a:ext cx="914399" cy="185423"/>
            </a:xfrm>
            <a:prstGeom prst="rect">
              <a:avLst/>
            </a:prstGeom>
            <a:solidFill>
              <a:schemeClr val="tx2">
                <a:lumMod val="60000"/>
                <a:lumOff val="40000"/>
              </a:schemeClr>
            </a:solidFill>
            <a:ln>
              <a:noFill/>
            </a:ln>
          </p:spPr>
          <p:txBody>
            <a:bodyPr lIns="0" tIns="0" rIns="0" bIns="0" anchor="ctr">
              <a:normAutofit/>
            </a:bodyPr>
            <a:lstStyle/>
            <a:p>
              <a:pPr algn="ctr" eaLnBrk="1" hangingPunct="1">
                <a:defRPr/>
              </a:pPr>
              <a:r>
                <a:rPr lang="en-US" sz="700" dirty="0" smtClean="0">
                  <a:solidFill>
                    <a:prstClr val="white"/>
                  </a:solidFill>
                  <a:latin typeface="Arial" panose="020B0604020202020204" pitchFamily="34" charset="0"/>
                  <a:ea typeface="ＭＳ Ｐゴシック" panose="020B0600070205080204" pitchFamily="34" charset="-128"/>
                </a:rPr>
                <a:t>Technical Service</a:t>
              </a:r>
              <a:endParaRPr lang="ro-RO" sz="400" dirty="0">
                <a:solidFill>
                  <a:prstClr val="white"/>
                </a:solidFill>
                <a:latin typeface="Arial" panose="020B0604020202020204" pitchFamily="34" charset="0"/>
                <a:ea typeface="ＭＳ Ｐゴシック" panose="020B0600070205080204" pitchFamily="34" charset="-128"/>
              </a:endParaRPr>
            </a:p>
          </p:txBody>
        </p:sp>
        <p:sp>
          <p:nvSpPr>
            <p:cNvPr id="26" name="TextBox 25"/>
            <p:cNvSpPr txBox="1"/>
            <p:nvPr/>
          </p:nvSpPr>
          <p:spPr>
            <a:xfrm>
              <a:off x="2969696" y="3088215"/>
              <a:ext cx="1535112" cy="345024"/>
            </a:xfrm>
            <a:prstGeom prst="rect">
              <a:avLst/>
            </a:prstGeom>
            <a:solidFill>
              <a:schemeClr val="tx2">
                <a:lumMod val="60000"/>
                <a:lumOff val="40000"/>
              </a:schemeClr>
            </a:solidFill>
            <a:ln>
              <a:noFill/>
            </a:ln>
          </p:spPr>
          <p:txBody>
            <a:bodyPr anchor="ctr">
              <a:normAutofit fontScale="55000" lnSpcReduction="20000"/>
            </a:bodyPr>
            <a:lstStyle/>
            <a:p>
              <a:pPr algn="ctr" eaLnBrk="1" hangingPunct="1">
                <a:defRPr/>
              </a:pPr>
              <a:r>
                <a:rPr lang="en-US" sz="1600" b="1" dirty="0" smtClean="0">
                  <a:solidFill>
                    <a:prstClr val="white"/>
                  </a:solidFill>
                  <a:latin typeface="Arial" panose="020B0604020202020204" pitchFamily="34" charset="0"/>
                  <a:ea typeface="ＭＳ Ｐゴシック" panose="020B0600070205080204" pitchFamily="34" charset="-128"/>
                </a:rPr>
                <a:t>Commercial</a:t>
              </a:r>
              <a:r>
                <a:rPr lang="ro-RO" sz="1600" b="1" dirty="0" smtClean="0">
                  <a:solidFill>
                    <a:prstClr val="white"/>
                  </a:solidFill>
                  <a:latin typeface="Arial" panose="020B0604020202020204" pitchFamily="34" charset="0"/>
                  <a:ea typeface="ＭＳ Ｐゴシック" panose="020B0600070205080204" pitchFamily="34" charset="-128"/>
                </a:rPr>
                <a:t> </a:t>
              </a:r>
              <a:r>
                <a:rPr lang="en-US" sz="1600" b="1" dirty="0">
                  <a:solidFill>
                    <a:prstClr val="white"/>
                  </a:solidFill>
                  <a:latin typeface="Arial" panose="020B0604020202020204" pitchFamily="34" charset="0"/>
                  <a:ea typeface="ＭＳ Ｐゴシック" panose="020B0600070205080204" pitchFamily="34" charset="-128"/>
                </a:rPr>
                <a:t>Directorate</a:t>
              </a:r>
              <a:endParaRPr lang="ro-RO" sz="1600" b="1" dirty="0">
                <a:solidFill>
                  <a:prstClr val="white"/>
                </a:solidFill>
                <a:latin typeface="Arial" panose="020B0604020202020204" pitchFamily="34" charset="0"/>
                <a:ea typeface="ＭＳ Ｐゴシック" panose="020B0600070205080204" pitchFamily="34" charset="-128"/>
              </a:endParaRPr>
            </a:p>
            <a:p>
              <a:pPr algn="ctr" eaLnBrk="1" hangingPunct="1">
                <a:defRPr/>
              </a:pPr>
              <a:r>
                <a:rPr lang="en-US" sz="1100" b="1" dirty="0" smtClean="0">
                  <a:solidFill>
                    <a:prstClr val="white"/>
                  </a:solidFill>
                  <a:latin typeface="Arial" panose="020B0604020202020204" pitchFamily="34" charset="0"/>
                  <a:ea typeface="ＭＳ Ｐゴシック" panose="020B0600070205080204" pitchFamily="34" charset="-128"/>
                </a:rPr>
                <a:t>Commercial</a:t>
              </a:r>
              <a:r>
                <a:rPr lang="ro-RO" sz="1100" b="1" dirty="0" smtClean="0">
                  <a:solidFill>
                    <a:prstClr val="white"/>
                  </a:solidFill>
                  <a:latin typeface="Arial" panose="020B0604020202020204" pitchFamily="34" charset="0"/>
                  <a:ea typeface="ＭＳ Ｐゴシック" panose="020B0600070205080204" pitchFamily="34" charset="-128"/>
                </a:rPr>
                <a:t> </a:t>
              </a:r>
              <a:r>
                <a:rPr lang="en-US" sz="1100" b="1" dirty="0">
                  <a:solidFill>
                    <a:prstClr val="white"/>
                  </a:solidFill>
                  <a:latin typeface="Arial" panose="020B0604020202020204" pitchFamily="34" charset="0"/>
                  <a:ea typeface="ＭＳ Ｐゴシック" panose="020B0600070205080204" pitchFamily="34" charset="-128"/>
                </a:rPr>
                <a:t>Director</a:t>
              </a:r>
              <a:endParaRPr lang="ro-RO" sz="1100" b="1" dirty="0">
                <a:solidFill>
                  <a:prstClr val="white"/>
                </a:solidFill>
                <a:latin typeface="Arial" panose="020B0604020202020204" pitchFamily="34" charset="0"/>
                <a:ea typeface="ＭＳ Ｐゴシック" panose="020B0600070205080204" pitchFamily="34" charset="-128"/>
              </a:endParaRPr>
            </a:p>
          </p:txBody>
        </p:sp>
        <p:sp>
          <p:nvSpPr>
            <p:cNvPr id="27" name="TextBox 26"/>
            <p:cNvSpPr txBox="1"/>
            <p:nvPr/>
          </p:nvSpPr>
          <p:spPr>
            <a:xfrm>
              <a:off x="6848493" y="3100162"/>
              <a:ext cx="1596151" cy="333077"/>
            </a:xfrm>
            <a:prstGeom prst="rect">
              <a:avLst/>
            </a:prstGeom>
            <a:solidFill>
              <a:schemeClr val="tx2">
                <a:lumMod val="60000"/>
                <a:lumOff val="40000"/>
              </a:schemeClr>
            </a:solidFill>
            <a:ln>
              <a:noFill/>
            </a:ln>
          </p:spPr>
          <p:txBody>
            <a:bodyPr anchor="ctr">
              <a:normAutofit fontScale="62500" lnSpcReduction="20000"/>
            </a:bodyPr>
            <a:lstStyle/>
            <a:p>
              <a:pPr algn="ctr" eaLnBrk="1" hangingPunct="1">
                <a:defRPr/>
              </a:pPr>
              <a:r>
                <a:rPr lang="en-US" sz="1600" b="1" dirty="0" smtClean="0">
                  <a:solidFill>
                    <a:prstClr val="white"/>
                  </a:solidFill>
                  <a:latin typeface="Arial" panose="020B0604020202020204" pitchFamily="34" charset="0"/>
                  <a:ea typeface="ＭＳ Ｐゴシック" panose="020B0600070205080204" pitchFamily="34" charset="-128"/>
                </a:rPr>
                <a:t>Operational</a:t>
              </a:r>
              <a:r>
                <a:rPr lang="ro-RO" sz="1600" b="1" dirty="0" smtClean="0">
                  <a:solidFill>
                    <a:prstClr val="white"/>
                  </a:solidFill>
                  <a:latin typeface="Arial" panose="020B0604020202020204" pitchFamily="34" charset="0"/>
                  <a:ea typeface="ＭＳ Ｐゴシック" panose="020B0600070205080204" pitchFamily="34" charset="-128"/>
                </a:rPr>
                <a:t> </a:t>
              </a:r>
              <a:r>
                <a:rPr lang="en-US" sz="1600" b="1" dirty="0">
                  <a:solidFill>
                    <a:prstClr val="white"/>
                  </a:solidFill>
                  <a:latin typeface="Arial" panose="020B0604020202020204" pitchFamily="34" charset="0"/>
                  <a:ea typeface="ＭＳ Ｐゴシック" panose="020B0600070205080204" pitchFamily="34" charset="-128"/>
                </a:rPr>
                <a:t>Directorate</a:t>
              </a:r>
              <a:endParaRPr lang="ro-RO" sz="1600" b="1" dirty="0">
                <a:solidFill>
                  <a:prstClr val="white"/>
                </a:solidFill>
                <a:latin typeface="Arial" panose="020B0604020202020204" pitchFamily="34" charset="0"/>
                <a:ea typeface="ＭＳ Ｐゴシック" panose="020B0600070205080204" pitchFamily="34" charset="-128"/>
              </a:endParaRPr>
            </a:p>
            <a:p>
              <a:pPr algn="ctr" eaLnBrk="1" hangingPunct="1">
                <a:defRPr/>
              </a:pPr>
              <a:r>
                <a:rPr lang="en-US" sz="1100" b="1" dirty="0" smtClean="0">
                  <a:solidFill>
                    <a:prstClr val="white"/>
                  </a:solidFill>
                  <a:latin typeface="Arial" panose="020B0604020202020204" pitchFamily="34" charset="0"/>
                  <a:ea typeface="ＭＳ Ｐゴシック" panose="020B0600070205080204" pitchFamily="34" charset="-128"/>
                </a:rPr>
                <a:t>Operational</a:t>
              </a:r>
              <a:r>
                <a:rPr lang="ro-RO" sz="1100" b="1" dirty="0" smtClean="0">
                  <a:solidFill>
                    <a:prstClr val="white"/>
                  </a:solidFill>
                  <a:latin typeface="Arial" panose="020B0604020202020204" pitchFamily="34" charset="0"/>
                  <a:ea typeface="ＭＳ Ｐゴシック" panose="020B0600070205080204" pitchFamily="34" charset="-128"/>
                </a:rPr>
                <a:t> </a:t>
              </a:r>
              <a:r>
                <a:rPr lang="en-US" sz="1100" b="1" dirty="0">
                  <a:solidFill>
                    <a:prstClr val="white"/>
                  </a:solidFill>
                  <a:latin typeface="Arial" panose="020B0604020202020204" pitchFamily="34" charset="0"/>
                  <a:ea typeface="ＭＳ Ｐゴシック" panose="020B0600070205080204" pitchFamily="34" charset="-128"/>
                </a:rPr>
                <a:t>Director</a:t>
              </a:r>
              <a:endParaRPr lang="ro-RO" sz="1100" b="1" dirty="0">
                <a:solidFill>
                  <a:prstClr val="white"/>
                </a:solidFill>
                <a:latin typeface="Arial" panose="020B0604020202020204" pitchFamily="34" charset="0"/>
                <a:ea typeface="ＭＳ Ｐゴシック" panose="020B0600070205080204" pitchFamily="34" charset="-128"/>
              </a:endParaRPr>
            </a:p>
          </p:txBody>
        </p:sp>
        <p:sp>
          <p:nvSpPr>
            <p:cNvPr id="28" name="TextBox 27"/>
            <p:cNvSpPr txBox="1"/>
            <p:nvPr/>
          </p:nvSpPr>
          <p:spPr>
            <a:xfrm rot="16200000">
              <a:off x="760056" y="4018676"/>
              <a:ext cx="915618" cy="185423"/>
            </a:xfrm>
            <a:prstGeom prst="rect">
              <a:avLst/>
            </a:prstGeom>
            <a:solidFill>
              <a:schemeClr val="tx2">
                <a:lumMod val="60000"/>
                <a:lumOff val="40000"/>
              </a:schemeClr>
            </a:solidFill>
            <a:ln>
              <a:noFill/>
            </a:ln>
          </p:spPr>
          <p:txBody>
            <a:bodyPr lIns="0" tIns="0" rIns="0" bIns="0" anchor="ctr">
              <a:normAutofit fontScale="92500"/>
            </a:bodyPr>
            <a:lstStyle/>
            <a:p>
              <a:pPr algn="ctr" eaLnBrk="1" hangingPunct="1">
                <a:defRPr/>
              </a:pPr>
              <a:r>
                <a:rPr lang="en-US" sz="700" dirty="0" smtClean="0">
                  <a:solidFill>
                    <a:prstClr val="white"/>
                  </a:solidFill>
                  <a:latin typeface="Arial" panose="020B0604020202020204" pitchFamily="34" charset="0"/>
                  <a:ea typeface="ＭＳ Ｐゴシック" panose="020B0600070205080204" pitchFamily="34" charset="-128"/>
                </a:rPr>
                <a:t>Auto mechanical Section</a:t>
              </a:r>
              <a:endParaRPr lang="ro-RO" sz="400" dirty="0">
                <a:solidFill>
                  <a:prstClr val="white"/>
                </a:solidFill>
                <a:latin typeface="Arial" panose="020B0604020202020204" pitchFamily="34" charset="0"/>
                <a:ea typeface="ＭＳ Ｐゴシック" panose="020B0600070205080204" pitchFamily="34" charset="-128"/>
              </a:endParaRPr>
            </a:p>
          </p:txBody>
        </p:sp>
        <p:sp>
          <p:nvSpPr>
            <p:cNvPr id="29" name="TextBox 28"/>
            <p:cNvSpPr txBox="1"/>
            <p:nvPr/>
          </p:nvSpPr>
          <p:spPr>
            <a:xfrm rot="16200000">
              <a:off x="986656" y="4018676"/>
              <a:ext cx="915618" cy="185423"/>
            </a:xfrm>
            <a:prstGeom prst="rect">
              <a:avLst/>
            </a:prstGeom>
            <a:solidFill>
              <a:schemeClr val="tx2">
                <a:lumMod val="60000"/>
                <a:lumOff val="40000"/>
              </a:schemeClr>
            </a:solidFill>
            <a:ln>
              <a:noFill/>
            </a:ln>
          </p:spPr>
          <p:txBody>
            <a:bodyPr lIns="0" tIns="0" rIns="0" bIns="0" anchor="ctr">
              <a:normAutofit fontScale="92500"/>
            </a:bodyPr>
            <a:lstStyle/>
            <a:p>
              <a:pPr algn="ctr" eaLnBrk="1" hangingPunct="1">
                <a:defRPr/>
              </a:pPr>
              <a:r>
                <a:rPr lang="en-US" sz="700" dirty="0" smtClean="0">
                  <a:solidFill>
                    <a:prstClr val="white"/>
                  </a:solidFill>
                  <a:latin typeface="Arial" panose="020B0604020202020204" pitchFamily="34" charset="0"/>
                  <a:ea typeface="ＭＳ Ｐゴシック" panose="020B0600070205080204" pitchFamily="34" charset="-128"/>
                </a:rPr>
                <a:t>Quality-analysis Service</a:t>
              </a:r>
              <a:endParaRPr lang="ro-RO" sz="400" dirty="0">
                <a:solidFill>
                  <a:prstClr val="white"/>
                </a:solidFill>
                <a:latin typeface="Arial" panose="020B0604020202020204" pitchFamily="34" charset="0"/>
                <a:ea typeface="ＭＳ Ｐゴシック" panose="020B0600070205080204" pitchFamily="34" charset="-128"/>
              </a:endParaRPr>
            </a:p>
          </p:txBody>
        </p:sp>
        <p:sp>
          <p:nvSpPr>
            <p:cNvPr id="30" name="TextBox 29"/>
            <p:cNvSpPr txBox="1"/>
            <p:nvPr/>
          </p:nvSpPr>
          <p:spPr>
            <a:xfrm rot="16200000">
              <a:off x="1213257" y="4018676"/>
              <a:ext cx="915618" cy="185423"/>
            </a:xfrm>
            <a:prstGeom prst="rect">
              <a:avLst/>
            </a:prstGeom>
            <a:solidFill>
              <a:schemeClr val="tx2">
                <a:lumMod val="60000"/>
                <a:lumOff val="40000"/>
              </a:schemeClr>
            </a:solidFill>
            <a:ln>
              <a:noFill/>
            </a:ln>
          </p:spPr>
          <p:txBody>
            <a:bodyPr lIns="0" tIns="0" rIns="0" bIns="0" anchor="ctr">
              <a:normAutofit fontScale="92500"/>
            </a:bodyPr>
            <a:lstStyle/>
            <a:p>
              <a:pPr algn="ctr" eaLnBrk="1" hangingPunct="1">
                <a:defRPr/>
              </a:pPr>
              <a:r>
                <a:rPr lang="en-US" sz="700" dirty="0" smtClean="0">
                  <a:solidFill>
                    <a:prstClr val="white"/>
                  </a:solidFill>
                  <a:latin typeface="Arial" panose="020B0604020202020204" pitchFamily="34" charset="0"/>
                  <a:ea typeface="ＭＳ Ｐゴシック" panose="020B0600070205080204" pitchFamily="34" charset="-128"/>
                </a:rPr>
                <a:t>Technical works Service</a:t>
              </a:r>
              <a:endParaRPr lang="ro-RO" sz="400" dirty="0">
                <a:solidFill>
                  <a:prstClr val="white"/>
                </a:solidFill>
                <a:latin typeface="Arial" panose="020B0604020202020204" pitchFamily="34" charset="0"/>
                <a:ea typeface="ＭＳ Ｐゴシック" panose="020B0600070205080204" pitchFamily="34" charset="-128"/>
              </a:endParaRPr>
            </a:p>
          </p:txBody>
        </p:sp>
        <p:sp>
          <p:nvSpPr>
            <p:cNvPr id="31" name="TextBox 30"/>
            <p:cNvSpPr txBox="1"/>
            <p:nvPr/>
          </p:nvSpPr>
          <p:spPr>
            <a:xfrm rot="16200000">
              <a:off x="1439859" y="4018676"/>
              <a:ext cx="915618" cy="185423"/>
            </a:xfrm>
            <a:prstGeom prst="rect">
              <a:avLst/>
            </a:prstGeom>
            <a:solidFill>
              <a:schemeClr val="tx2">
                <a:lumMod val="60000"/>
                <a:lumOff val="40000"/>
              </a:schemeClr>
            </a:solidFill>
            <a:ln>
              <a:noFill/>
            </a:ln>
          </p:spPr>
          <p:txBody>
            <a:bodyPr lIns="0" tIns="0" rIns="0" bIns="0" anchor="ctr">
              <a:normAutofit fontScale="92500"/>
            </a:bodyPr>
            <a:lstStyle/>
            <a:p>
              <a:pPr algn="ctr" eaLnBrk="1" hangingPunct="1">
                <a:defRPr/>
              </a:pPr>
              <a:r>
                <a:rPr lang="en-US" sz="700" dirty="0">
                  <a:solidFill>
                    <a:prstClr val="white"/>
                  </a:solidFill>
                  <a:latin typeface="Arial" panose="020B0604020202020204" pitchFamily="34" charset="0"/>
                  <a:ea typeface="ＭＳ Ｐゴシック" panose="020B0600070205080204" pitchFamily="34" charset="-128"/>
                </a:rPr>
                <a:t>Electromechanical services section</a:t>
              </a:r>
              <a:endParaRPr lang="ro-RO" sz="400" dirty="0">
                <a:solidFill>
                  <a:prstClr val="white"/>
                </a:solidFill>
                <a:latin typeface="Arial" panose="020B0604020202020204" pitchFamily="34" charset="0"/>
                <a:ea typeface="ＭＳ Ｐゴシック" panose="020B0600070205080204" pitchFamily="34" charset="-128"/>
              </a:endParaRPr>
            </a:p>
          </p:txBody>
        </p:sp>
        <p:sp>
          <p:nvSpPr>
            <p:cNvPr id="32" name="TextBox 31"/>
            <p:cNvSpPr txBox="1"/>
            <p:nvPr/>
          </p:nvSpPr>
          <p:spPr>
            <a:xfrm rot="16200000">
              <a:off x="1662439" y="4018676"/>
              <a:ext cx="915618" cy="185423"/>
            </a:xfrm>
            <a:prstGeom prst="rect">
              <a:avLst/>
            </a:prstGeom>
            <a:solidFill>
              <a:schemeClr val="tx2">
                <a:lumMod val="60000"/>
                <a:lumOff val="40000"/>
              </a:schemeClr>
            </a:solidFill>
            <a:ln>
              <a:noFill/>
            </a:ln>
          </p:spPr>
          <p:txBody>
            <a:bodyPr lIns="0" tIns="0" rIns="0" bIns="0" anchor="ctr">
              <a:normAutofit fontScale="92500"/>
            </a:bodyPr>
            <a:lstStyle/>
            <a:p>
              <a:pPr algn="ctr" eaLnBrk="1" hangingPunct="1">
                <a:defRPr/>
              </a:pPr>
              <a:r>
                <a:rPr lang="en-US" sz="700" dirty="0">
                  <a:solidFill>
                    <a:prstClr val="white"/>
                  </a:solidFill>
                  <a:latin typeface="Arial" panose="020B0604020202020204" pitchFamily="34" charset="0"/>
                  <a:ea typeface="ＭＳ Ｐゴシック" panose="020B0600070205080204" pitchFamily="34" charset="-128"/>
                </a:rPr>
                <a:t>Development investment service</a:t>
              </a:r>
              <a:endParaRPr lang="ro-RO" sz="400" dirty="0">
                <a:solidFill>
                  <a:prstClr val="white"/>
                </a:solidFill>
                <a:latin typeface="Arial" panose="020B0604020202020204" pitchFamily="34" charset="0"/>
                <a:ea typeface="ＭＳ Ｐゴシック" panose="020B0600070205080204" pitchFamily="34" charset="-128"/>
              </a:endParaRPr>
            </a:p>
          </p:txBody>
        </p:sp>
        <p:sp>
          <p:nvSpPr>
            <p:cNvPr id="33" name="TextBox 32"/>
            <p:cNvSpPr txBox="1"/>
            <p:nvPr/>
          </p:nvSpPr>
          <p:spPr>
            <a:xfrm rot="16200000">
              <a:off x="1885020" y="4018676"/>
              <a:ext cx="915618" cy="185423"/>
            </a:xfrm>
            <a:prstGeom prst="rect">
              <a:avLst/>
            </a:prstGeom>
            <a:solidFill>
              <a:schemeClr val="tx2">
                <a:lumMod val="60000"/>
                <a:lumOff val="40000"/>
              </a:schemeClr>
            </a:solidFill>
            <a:ln>
              <a:noFill/>
            </a:ln>
          </p:spPr>
          <p:txBody>
            <a:bodyPr lIns="0" tIns="0" rIns="0" bIns="0" anchor="ctr">
              <a:normAutofit/>
            </a:bodyPr>
            <a:lstStyle/>
            <a:p>
              <a:pPr algn="ctr" eaLnBrk="1" hangingPunct="1">
                <a:defRPr/>
              </a:pPr>
              <a:r>
                <a:rPr lang="en-US" sz="700" dirty="0" smtClean="0">
                  <a:solidFill>
                    <a:prstClr val="white"/>
                  </a:solidFill>
                  <a:latin typeface="Arial" panose="020B0604020202020204" pitchFamily="34" charset="0"/>
                  <a:ea typeface="ＭＳ Ｐゴシック" panose="020B0600070205080204" pitchFamily="34" charset="-128"/>
                </a:rPr>
                <a:t>Design department</a:t>
              </a:r>
              <a:endParaRPr lang="ro-RO" sz="400" dirty="0">
                <a:solidFill>
                  <a:prstClr val="white"/>
                </a:solidFill>
                <a:latin typeface="Arial" panose="020B0604020202020204" pitchFamily="34" charset="0"/>
                <a:ea typeface="ＭＳ Ｐゴシック" panose="020B0600070205080204" pitchFamily="34" charset="-128"/>
              </a:endParaRPr>
            </a:p>
          </p:txBody>
        </p:sp>
        <p:sp>
          <p:nvSpPr>
            <p:cNvPr id="34" name="TextBox 33"/>
            <p:cNvSpPr txBox="1"/>
            <p:nvPr/>
          </p:nvSpPr>
          <p:spPr>
            <a:xfrm rot="16200000">
              <a:off x="2107601" y="4018676"/>
              <a:ext cx="915618" cy="185423"/>
            </a:xfrm>
            <a:prstGeom prst="rect">
              <a:avLst/>
            </a:prstGeom>
            <a:solidFill>
              <a:schemeClr val="tx2">
                <a:lumMod val="60000"/>
                <a:lumOff val="40000"/>
              </a:schemeClr>
            </a:solidFill>
            <a:ln>
              <a:noFill/>
            </a:ln>
          </p:spPr>
          <p:txBody>
            <a:bodyPr lIns="0" tIns="0" rIns="0" bIns="0" anchor="ctr">
              <a:normAutofit/>
            </a:bodyPr>
            <a:lstStyle/>
            <a:p>
              <a:pPr algn="ctr" eaLnBrk="1" hangingPunct="1">
                <a:defRPr/>
              </a:pPr>
              <a:r>
                <a:rPr lang="en-US" sz="700" dirty="0" smtClean="0">
                  <a:solidFill>
                    <a:prstClr val="white"/>
                  </a:solidFill>
                  <a:latin typeface="Arial" panose="020B0604020202020204" pitchFamily="34" charset="0"/>
                  <a:ea typeface="ＭＳ Ｐゴシック" panose="020B0600070205080204" pitchFamily="34" charset="-128"/>
                </a:rPr>
                <a:t>IT&amp;C Service</a:t>
              </a:r>
              <a:endParaRPr lang="ro-RO" sz="400" dirty="0">
                <a:solidFill>
                  <a:prstClr val="white"/>
                </a:solidFill>
                <a:latin typeface="Arial" panose="020B0604020202020204" pitchFamily="34" charset="0"/>
                <a:ea typeface="ＭＳ Ｐゴシック" panose="020B0600070205080204" pitchFamily="34" charset="-128"/>
              </a:endParaRPr>
            </a:p>
          </p:txBody>
        </p:sp>
        <p:sp>
          <p:nvSpPr>
            <p:cNvPr id="43" name="TextBox 42"/>
            <p:cNvSpPr txBox="1"/>
            <p:nvPr/>
          </p:nvSpPr>
          <p:spPr>
            <a:xfrm rot="16200000">
              <a:off x="2636104" y="3987168"/>
              <a:ext cx="914399" cy="247215"/>
            </a:xfrm>
            <a:prstGeom prst="rect">
              <a:avLst/>
            </a:prstGeom>
            <a:solidFill>
              <a:schemeClr val="tx2">
                <a:lumMod val="60000"/>
                <a:lumOff val="40000"/>
              </a:schemeClr>
            </a:solidFill>
            <a:ln>
              <a:noFill/>
            </a:ln>
          </p:spPr>
          <p:txBody>
            <a:bodyPr lIns="0" tIns="0" rIns="0" bIns="0" anchor="ctr">
              <a:normAutofit/>
            </a:bodyPr>
            <a:lstStyle/>
            <a:p>
              <a:pPr algn="ctr" eaLnBrk="1" hangingPunct="1">
                <a:defRPr/>
              </a:pPr>
              <a:r>
                <a:rPr lang="en-US" sz="700" dirty="0">
                  <a:solidFill>
                    <a:prstClr val="white"/>
                  </a:solidFill>
                  <a:latin typeface="Arial" panose="020B0604020202020204" pitchFamily="34" charset="0"/>
                  <a:ea typeface="ＭＳ Ｐゴシック" panose="020B0600070205080204" pitchFamily="34" charset="-128"/>
                </a:rPr>
                <a:t>Marketing and Public Relations </a:t>
              </a:r>
              <a:r>
                <a:rPr lang="en-US" sz="700" dirty="0" smtClean="0">
                  <a:solidFill>
                    <a:prstClr val="white"/>
                  </a:solidFill>
                  <a:latin typeface="Arial" panose="020B0604020202020204" pitchFamily="34" charset="0"/>
                  <a:ea typeface="ＭＳ Ｐゴシック" panose="020B0600070205080204" pitchFamily="34" charset="-128"/>
                </a:rPr>
                <a:t>Bureau</a:t>
              </a:r>
              <a:endParaRPr lang="ro-RO" sz="400" dirty="0">
                <a:solidFill>
                  <a:prstClr val="white"/>
                </a:solidFill>
                <a:latin typeface="Arial" panose="020B0604020202020204" pitchFamily="34" charset="0"/>
                <a:ea typeface="ＭＳ Ｐゴシック" panose="020B0600070205080204" pitchFamily="34" charset="-128"/>
              </a:endParaRPr>
            </a:p>
          </p:txBody>
        </p:sp>
        <p:sp>
          <p:nvSpPr>
            <p:cNvPr id="44" name="TextBox 43"/>
            <p:cNvSpPr txBox="1"/>
            <p:nvPr/>
          </p:nvSpPr>
          <p:spPr>
            <a:xfrm rot="16200000">
              <a:off x="2892989" y="4017455"/>
              <a:ext cx="915618" cy="185423"/>
            </a:xfrm>
            <a:prstGeom prst="rect">
              <a:avLst/>
            </a:prstGeom>
            <a:solidFill>
              <a:schemeClr val="tx2">
                <a:lumMod val="60000"/>
                <a:lumOff val="40000"/>
              </a:schemeClr>
            </a:solidFill>
            <a:ln>
              <a:noFill/>
            </a:ln>
          </p:spPr>
          <p:txBody>
            <a:bodyPr lIns="0" tIns="0" rIns="0" bIns="0" anchor="ctr">
              <a:normAutofit fontScale="92500"/>
            </a:bodyPr>
            <a:lstStyle/>
            <a:p>
              <a:pPr algn="ctr" eaLnBrk="1" hangingPunct="1">
                <a:defRPr/>
              </a:pPr>
              <a:r>
                <a:rPr lang="en-US" sz="700" dirty="0" smtClean="0">
                  <a:solidFill>
                    <a:prstClr val="white"/>
                  </a:solidFill>
                  <a:latin typeface="Arial" panose="020B0604020202020204" pitchFamily="34" charset="0"/>
                  <a:ea typeface="ＭＳ Ｐゴシック" panose="020B0600070205080204" pitchFamily="34" charset="-128"/>
                </a:rPr>
                <a:t>Commercial Service – Iasi Metropolitan Area</a:t>
              </a:r>
              <a:endParaRPr lang="ro-RO" sz="400" dirty="0">
                <a:solidFill>
                  <a:prstClr val="white"/>
                </a:solidFill>
                <a:latin typeface="Arial" panose="020B0604020202020204" pitchFamily="34" charset="0"/>
                <a:ea typeface="ＭＳ Ｐゴシック" panose="020B0600070205080204" pitchFamily="34" charset="-128"/>
              </a:endParaRPr>
            </a:p>
          </p:txBody>
        </p:sp>
        <p:sp>
          <p:nvSpPr>
            <p:cNvPr id="45" name="TextBox 44"/>
            <p:cNvSpPr txBox="1"/>
            <p:nvPr/>
          </p:nvSpPr>
          <p:spPr>
            <a:xfrm rot="16200000">
              <a:off x="3119589" y="4017455"/>
              <a:ext cx="915618" cy="185423"/>
            </a:xfrm>
            <a:prstGeom prst="rect">
              <a:avLst/>
            </a:prstGeom>
            <a:solidFill>
              <a:schemeClr val="tx2">
                <a:lumMod val="60000"/>
                <a:lumOff val="40000"/>
              </a:schemeClr>
            </a:solidFill>
            <a:ln>
              <a:noFill/>
            </a:ln>
          </p:spPr>
          <p:txBody>
            <a:bodyPr lIns="0" tIns="0" rIns="0" bIns="0" anchor="ctr">
              <a:normAutofit/>
            </a:bodyPr>
            <a:lstStyle/>
            <a:p>
              <a:pPr algn="ctr" eaLnBrk="1" hangingPunct="1">
                <a:defRPr/>
              </a:pPr>
              <a:r>
                <a:rPr lang="en-US" sz="700" dirty="0" smtClean="0">
                  <a:solidFill>
                    <a:prstClr val="white"/>
                  </a:solidFill>
                  <a:latin typeface="Arial" panose="020B0604020202020204" pitchFamily="34" charset="0"/>
                  <a:ea typeface="ＭＳ Ｐゴシック" panose="020B0600070205080204" pitchFamily="34" charset="-128"/>
                </a:rPr>
                <a:t>Acquisitions Office</a:t>
              </a:r>
              <a:endParaRPr lang="ro-RO" sz="400" dirty="0">
                <a:solidFill>
                  <a:prstClr val="white"/>
                </a:solidFill>
                <a:latin typeface="Arial" panose="020B0604020202020204" pitchFamily="34" charset="0"/>
                <a:ea typeface="ＭＳ Ｐゴシック" panose="020B0600070205080204" pitchFamily="34" charset="-128"/>
              </a:endParaRPr>
            </a:p>
          </p:txBody>
        </p:sp>
        <p:sp>
          <p:nvSpPr>
            <p:cNvPr id="46" name="TextBox 45"/>
            <p:cNvSpPr txBox="1"/>
            <p:nvPr/>
          </p:nvSpPr>
          <p:spPr>
            <a:xfrm rot="16200000">
              <a:off x="3346190" y="4017455"/>
              <a:ext cx="915618" cy="185423"/>
            </a:xfrm>
            <a:prstGeom prst="rect">
              <a:avLst/>
            </a:prstGeom>
            <a:solidFill>
              <a:schemeClr val="tx2">
                <a:lumMod val="60000"/>
                <a:lumOff val="40000"/>
              </a:schemeClr>
            </a:solidFill>
            <a:ln>
              <a:noFill/>
            </a:ln>
          </p:spPr>
          <p:txBody>
            <a:bodyPr lIns="0" tIns="0" rIns="0" bIns="0" anchor="ctr">
              <a:normAutofit fontScale="92500"/>
            </a:bodyPr>
            <a:lstStyle/>
            <a:p>
              <a:pPr algn="ctr" eaLnBrk="1" hangingPunct="1">
                <a:defRPr/>
              </a:pPr>
              <a:r>
                <a:rPr lang="en-US" sz="700" dirty="0">
                  <a:solidFill>
                    <a:prstClr val="white"/>
                  </a:solidFill>
                  <a:latin typeface="Arial" panose="020B0604020202020204" pitchFamily="34" charset="0"/>
                  <a:ea typeface="ＭＳ Ｐゴシック" panose="020B0600070205080204" pitchFamily="34" charset="-128"/>
                </a:rPr>
                <a:t>Commercial Service – Iasi </a:t>
              </a:r>
              <a:r>
                <a:rPr lang="en-US" sz="700" dirty="0" smtClean="0">
                  <a:solidFill>
                    <a:prstClr val="white"/>
                  </a:solidFill>
                  <a:latin typeface="Arial" panose="020B0604020202020204" pitchFamily="34" charset="0"/>
                  <a:ea typeface="ＭＳ Ｐゴシック" panose="020B0600070205080204" pitchFamily="34" charset="-128"/>
                </a:rPr>
                <a:t>County </a:t>
              </a:r>
              <a:r>
                <a:rPr lang="en-US" sz="700" dirty="0">
                  <a:solidFill>
                    <a:prstClr val="white"/>
                  </a:solidFill>
                  <a:latin typeface="Arial" panose="020B0604020202020204" pitchFamily="34" charset="0"/>
                  <a:ea typeface="ＭＳ Ｐゴシック" panose="020B0600070205080204" pitchFamily="34" charset="-128"/>
                </a:rPr>
                <a:t>Area</a:t>
              </a:r>
              <a:endParaRPr lang="ro-RO" sz="400" dirty="0">
                <a:solidFill>
                  <a:prstClr val="white"/>
                </a:solidFill>
                <a:latin typeface="Arial" panose="020B0604020202020204" pitchFamily="34" charset="0"/>
                <a:ea typeface="ＭＳ Ｐゴシック" panose="020B0600070205080204" pitchFamily="34" charset="-128"/>
              </a:endParaRPr>
            </a:p>
          </p:txBody>
        </p:sp>
        <p:sp>
          <p:nvSpPr>
            <p:cNvPr id="47" name="TextBox 46"/>
            <p:cNvSpPr txBox="1"/>
            <p:nvPr/>
          </p:nvSpPr>
          <p:spPr>
            <a:xfrm rot="16200000">
              <a:off x="3572792" y="4017455"/>
              <a:ext cx="915618" cy="185423"/>
            </a:xfrm>
            <a:prstGeom prst="rect">
              <a:avLst/>
            </a:prstGeom>
            <a:solidFill>
              <a:schemeClr val="tx2">
                <a:lumMod val="60000"/>
                <a:lumOff val="40000"/>
              </a:schemeClr>
            </a:solidFill>
            <a:ln>
              <a:noFill/>
            </a:ln>
          </p:spPr>
          <p:txBody>
            <a:bodyPr lIns="0" tIns="0" rIns="0" bIns="0" anchor="ctr">
              <a:normAutofit fontScale="92500"/>
            </a:bodyPr>
            <a:lstStyle/>
            <a:p>
              <a:pPr algn="ctr" eaLnBrk="1" hangingPunct="1">
                <a:defRPr/>
              </a:pPr>
              <a:r>
                <a:rPr lang="en-US" sz="700" dirty="0" smtClean="0">
                  <a:solidFill>
                    <a:prstClr val="white"/>
                  </a:solidFill>
                  <a:latin typeface="Arial" panose="020B0604020202020204" pitchFamily="34" charset="0"/>
                  <a:ea typeface="ＭＳ Ｐゴシック" panose="020B0600070205080204" pitchFamily="34" charset="-128"/>
                </a:rPr>
                <a:t>Counter management workshop</a:t>
              </a:r>
              <a:endParaRPr lang="ro-RO" sz="400" dirty="0">
                <a:solidFill>
                  <a:prstClr val="white"/>
                </a:solidFill>
                <a:latin typeface="Arial" panose="020B0604020202020204" pitchFamily="34" charset="0"/>
                <a:ea typeface="ＭＳ Ｐゴシック" panose="020B0600070205080204" pitchFamily="34" charset="-128"/>
              </a:endParaRPr>
            </a:p>
          </p:txBody>
        </p:sp>
        <p:sp>
          <p:nvSpPr>
            <p:cNvPr id="48" name="TextBox 47"/>
            <p:cNvSpPr txBox="1"/>
            <p:nvPr/>
          </p:nvSpPr>
          <p:spPr>
            <a:xfrm rot="16200000">
              <a:off x="3832227" y="3980601"/>
              <a:ext cx="915618" cy="259132"/>
            </a:xfrm>
            <a:prstGeom prst="rect">
              <a:avLst/>
            </a:prstGeom>
            <a:solidFill>
              <a:schemeClr val="tx2">
                <a:lumMod val="60000"/>
                <a:lumOff val="40000"/>
              </a:schemeClr>
            </a:solidFill>
            <a:ln>
              <a:noFill/>
            </a:ln>
          </p:spPr>
          <p:txBody>
            <a:bodyPr lIns="0" tIns="0" rIns="0" bIns="0" anchor="ctr">
              <a:normAutofit/>
            </a:bodyPr>
            <a:lstStyle/>
            <a:p>
              <a:pPr algn="ctr" eaLnBrk="1" hangingPunct="1">
                <a:defRPr/>
              </a:pPr>
              <a:r>
                <a:rPr lang="en-US" sz="700" dirty="0">
                  <a:solidFill>
                    <a:prstClr val="white"/>
                  </a:solidFill>
                  <a:latin typeface="Arial" panose="020B0604020202020204" pitchFamily="34" charset="0"/>
                  <a:ea typeface="ＭＳ Ｐゴシック" panose="020B0600070205080204" pitchFamily="34" charset="-128"/>
                </a:rPr>
                <a:t>Contract </a:t>
              </a:r>
              <a:r>
                <a:rPr lang="en-US" sz="700" dirty="0" smtClean="0">
                  <a:solidFill>
                    <a:prstClr val="white"/>
                  </a:solidFill>
                  <a:latin typeface="Arial" panose="020B0604020202020204" pitchFamily="34" charset="0"/>
                  <a:ea typeface="ＭＳ Ｐゴシック" panose="020B0600070205080204" pitchFamily="34" charset="-128"/>
                </a:rPr>
                <a:t>tracking and management service</a:t>
              </a:r>
              <a:endParaRPr lang="ro-RO" sz="400" dirty="0">
                <a:solidFill>
                  <a:prstClr val="white"/>
                </a:solidFill>
                <a:latin typeface="Arial" panose="020B0604020202020204" pitchFamily="34" charset="0"/>
                <a:ea typeface="ＭＳ Ｐゴシック" panose="020B0600070205080204" pitchFamily="34" charset="-128"/>
              </a:endParaRPr>
            </a:p>
          </p:txBody>
        </p:sp>
        <p:sp>
          <p:nvSpPr>
            <p:cNvPr id="51" name="TextBox 50"/>
            <p:cNvSpPr txBox="1"/>
            <p:nvPr/>
          </p:nvSpPr>
          <p:spPr>
            <a:xfrm rot="16200000">
              <a:off x="4597741" y="3987167"/>
              <a:ext cx="914399" cy="247215"/>
            </a:xfrm>
            <a:prstGeom prst="rect">
              <a:avLst/>
            </a:prstGeom>
            <a:solidFill>
              <a:schemeClr val="tx2">
                <a:lumMod val="60000"/>
                <a:lumOff val="40000"/>
              </a:schemeClr>
            </a:solidFill>
            <a:ln>
              <a:noFill/>
            </a:ln>
          </p:spPr>
          <p:txBody>
            <a:bodyPr lIns="0" tIns="0" rIns="0" bIns="0" anchor="ctr">
              <a:normAutofit/>
            </a:bodyPr>
            <a:lstStyle/>
            <a:p>
              <a:pPr algn="ctr" eaLnBrk="1" hangingPunct="1">
                <a:defRPr/>
              </a:pPr>
              <a:r>
                <a:rPr lang="en-US" sz="700" dirty="0" smtClean="0">
                  <a:solidFill>
                    <a:prstClr val="white"/>
                  </a:solidFill>
                  <a:latin typeface="Arial" panose="020B0604020202020204" pitchFamily="34" charset="0"/>
                  <a:ea typeface="ＭＳ Ｐゴシック" panose="020B0600070205080204" pitchFamily="34" charset="-128"/>
                </a:rPr>
                <a:t>Financial Service</a:t>
              </a:r>
              <a:endParaRPr lang="ro-RO" sz="400" dirty="0">
                <a:solidFill>
                  <a:prstClr val="white"/>
                </a:solidFill>
                <a:latin typeface="Arial" panose="020B0604020202020204" pitchFamily="34" charset="0"/>
                <a:ea typeface="ＭＳ Ｐゴシック" panose="020B0600070205080204" pitchFamily="34" charset="-128"/>
              </a:endParaRPr>
            </a:p>
          </p:txBody>
        </p:sp>
        <p:sp>
          <p:nvSpPr>
            <p:cNvPr id="52" name="TextBox 51"/>
            <p:cNvSpPr txBox="1"/>
            <p:nvPr/>
          </p:nvSpPr>
          <p:spPr>
            <a:xfrm rot="16200000">
              <a:off x="4854626" y="4017454"/>
              <a:ext cx="915618" cy="185423"/>
            </a:xfrm>
            <a:prstGeom prst="rect">
              <a:avLst/>
            </a:prstGeom>
            <a:solidFill>
              <a:schemeClr val="tx2">
                <a:lumMod val="60000"/>
                <a:lumOff val="40000"/>
              </a:schemeClr>
            </a:solidFill>
            <a:ln>
              <a:noFill/>
            </a:ln>
          </p:spPr>
          <p:txBody>
            <a:bodyPr lIns="0" tIns="0" rIns="0" bIns="0" anchor="ctr">
              <a:normAutofit/>
            </a:bodyPr>
            <a:lstStyle/>
            <a:p>
              <a:pPr algn="ctr" eaLnBrk="1" hangingPunct="1">
                <a:defRPr/>
              </a:pPr>
              <a:r>
                <a:rPr lang="en-US" sz="700" dirty="0" smtClean="0">
                  <a:solidFill>
                    <a:prstClr val="white"/>
                  </a:solidFill>
                  <a:latin typeface="Arial" panose="020B0604020202020204" pitchFamily="34" charset="0"/>
                  <a:ea typeface="ＭＳ Ｐゴシック" panose="020B0600070205080204" pitchFamily="34" charset="-128"/>
                </a:rPr>
                <a:t>Administrative Service</a:t>
              </a:r>
              <a:endParaRPr lang="ro-RO" sz="400" dirty="0">
                <a:solidFill>
                  <a:prstClr val="white"/>
                </a:solidFill>
                <a:latin typeface="Arial" panose="020B0604020202020204" pitchFamily="34" charset="0"/>
                <a:ea typeface="ＭＳ Ｐゴシック" panose="020B0600070205080204" pitchFamily="34" charset="-128"/>
              </a:endParaRPr>
            </a:p>
          </p:txBody>
        </p:sp>
        <p:sp>
          <p:nvSpPr>
            <p:cNvPr id="53" name="TextBox 52"/>
            <p:cNvSpPr txBox="1"/>
            <p:nvPr/>
          </p:nvSpPr>
          <p:spPr>
            <a:xfrm rot="16200000">
              <a:off x="5081226" y="4017454"/>
              <a:ext cx="915618" cy="185423"/>
            </a:xfrm>
            <a:prstGeom prst="rect">
              <a:avLst/>
            </a:prstGeom>
            <a:solidFill>
              <a:schemeClr val="tx2">
                <a:lumMod val="60000"/>
                <a:lumOff val="40000"/>
              </a:schemeClr>
            </a:solidFill>
            <a:ln>
              <a:noFill/>
            </a:ln>
          </p:spPr>
          <p:txBody>
            <a:bodyPr lIns="0" tIns="0" rIns="0" bIns="0" anchor="ctr">
              <a:normAutofit/>
            </a:bodyPr>
            <a:lstStyle/>
            <a:p>
              <a:pPr algn="ctr" eaLnBrk="1" hangingPunct="1">
                <a:defRPr/>
              </a:pPr>
              <a:r>
                <a:rPr lang="en-US" sz="700" dirty="0" smtClean="0">
                  <a:solidFill>
                    <a:prstClr val="white"/>
                  </a:solidFill>
                  <a:latin typeface="Arial" panose="020B0604020202020204" pitchFamily="34" charset="0"/>
                  <a:ea typeface="ＭＳ Ｐゴシック" panose="020B0600070205080204" pitchFamily="34" charset="-128"/>
                </a:rPr>
                <a:t>Accounting Service</a:t>
              </a:r>
              <a:endParaRPr lang="ro-RO" sz="400" dirty="0">
                <a:solidFill>
                  <a:prstClr val="white"/>
                </a:solidFill>
                <a:latin typeface="Arial" panose="020B0604020202020204" pitchFamily="34" charset="0"/>
                <a:ea typeface="ＭＳ Ｐゴシック" panose="020B0600070205080204" pitchFamily="34" charset="-128"/>
              </a:endParaRPr>
            </a:p>
          </p:txBody>
        </p:sp>
        <p:sp>
          <p:nvSpPr>
            <p:cNvPr id="54" name="TextBox 53"/>
            <p:cNvSpPr txBox="1"/>
            <p:nvPr/>
          </p:nvSpPr>
          <p:spPr>
            <a:xfrm rot="16200000">
              <a:off x="5307827" y="4017454"/>
              <a:ext cx="915618" cy="185423"/>
            </a:xfrm>
            <a:prstGeom prst="rect">
              <a:avLst/>
            </a:prstGeom>
            <a:solidFill>
              <a:schemeClr val="tx2">
                <a:lumMod val="60000"/>
                <a:lumOff val="40000"/>
              </a:schemeClr>
            </a:solidFill>
            <a:ln>
              <a:noFill/>
            </a:ln>
          </p:spPr>
          <p:txBody>
            <a:bodyPr lIns="0" tIns="0" rIns="0" bIns="0" anchor="ctr">
              <a:normAutofit fontScale="92500"/>
            </a:bodyPr>
            <a:lstStyle/>
            <a:p>
              <a:pPr algn="ctr" eaLnBrk="1" hangingPunct="1">
                <a:defRPr/>
              </a:pPr>
              <a:r>
                <a:rPr lang="en-US" sz="700" dirty="0">
                  <a:solidFill>
                    <a:prstClr val="white"/>
                  </a:solidFill>
                  <a:latin typeface="Arial" panose="020B0604020202020204" pitchFamily="34" charset="0"/>
                  <a:ea typeface="ＭＳ Ｐゴシック" panose="020B0600070205080204" pitchFamily="34" charset="-128"/>
                </a:rPr>
                <a:t>Public private </a:t>
              </a:r>
              <a:r>
                <a:rPr lang="en-US" sz="700" dirty="0" smtClean="0">
                  <a:solidFill>
                    <a:prstClr val="white"/>
                  </a:solidFill>
                  <a:latin typeface="Arial" panose="020B0604020202020204" pitchFamily="34" charset="0"/>
                  <a:ea typeface="ＭＳ Ｐゴシック" panose="020B0600070205080204" pitchFamily="34" charset="-128"/>
                </a:rPr>
                <a:t>property Service</a:t>
              </a:r>
              <a:endParaRPr lang="ro-RO" sz="400" dirty="0">
                <a:solidFill>
                  <a:prstClr val="white"/>
                </a:solidFill>
                <a:latin typeface="Arial" panose="020B0604020202020204" pitchFamily="34" charset="0"/>
                <a:ea typeface="ＭＳ Ｐゴシック" panose="020B0600070205080204" pitchFamily="34" charset="-128"/>
              </a:endParaRPr>
            </a:p>
          </p:txBody>
        </p:sp>
        <p:sp>
          <p:nvSpPr>
            <p:cNvPr id="55" name="TextBox 54"/>
            <p:cNvSpPr txBox="1"/>
            <p:nvPr/>
          </p:nvSpPr>
          <p:spPr>
            <a:xfrm rot="16200000">
              <a:off x="5534429" y="4017454"/>
              <a:ext cx="915618" cy="185423"/>
            </a:xfrm>
            <a:prstGeom prst="rect">
              <a:avLst/>
            </a:prstGeom>
            <a:solidFill>
              <a:schemeClr val="tx2">
                <a:lumMod val="60000"/>
                <a:lumOff val="40000"/>
              </a:schemeClr>
            </a:solidFill>
            <a:ln>
              <a:noFill/>
            </a:ln>
          </p:spPr>
          <p:txBody>
            <a:bodyPr lIns="0" tIns="0" rIns="0" bIns="0" anchor="ctr">
              <a:normAutofit fontScale="92500"/>
            </a:bodyPr>
            <a:lstStyle/>
            <a:p>
              <a:pPr algn="ctr" eaLnBrk="1" hangingPunct="1">
                <a:defRPr/>
              </a:pPr>
              <a:r>
                <a:rPr lang="en-US" sz="700" dirty="0" smtClean="0">
                  <a:solidFill>
                    <a:prstClr val="white"/>
                  </a:solidFill>
                  <a:latin typeface="Arial" panose="020B0604020202020204" pitchFamily="34" charset="0"/>
                  <a:ea typeface="ＭＳ Ｐゴシック" panose="020B0600070205080204" pitchFamily="34" charset="-128"/>
                </a:rPr>
                <a:t>Secretarial and protocol service</a:t>
              </a:r>
              <a:endParaRPr lang="ro-RO" sz="400" dirty="0">
                <a:solidFill>
                  <a:prstClr val="white"/>
                </a:solidFill>
                <a:latin typeface="Arial" panose="020B0604020202020204" pitchFamily="34" charset="0"/>
                <a:ea typeface="ＭＳ Ｐゴシック" panose="020B0600070205080204" pitchFamily="34" charset="-128"/>
              </a:endParaRPr>
            </a:p>
          </p:txBody>
        </p:sp>
        <p:sp>
          <p:nvSpPr>
            <p:cNvPr id="56" name="TextBox 55"/>
            <p:cNvSpPr txBox="1"/>
            <p:nvPr/>
          </p:nvSpPr>
          <p:spPr>
            <a:xfrm rot="16200000">
              <a:off x="5793864" y="3980600"/>
              <a:ext cx="915618" cy="259132"/>
            </a:xfrm>
            <a:prstGeom prst="rect">
              <a:avLst/>
            </a:prstGeom>
            <a:solidFill>
              <a:schemeClr val="tx2">
                <a:lumMod val="60000"/>
                <a:lumOff val="40000"/>
              </a:schemeClr>
            </a:solidFill>
            <a:ln>
              <a:noFill/>
            </a:ln>
          </p:spPr>
          <p:txBody>
            <a:bodyPr lIns="0" tIns="0" rIns="0" bIns="0" anchor="ctr">
              <a:normAutofit/>
            </a:bodyPr>
            <a:lstStyle/>
            <a:p>
              <a:pPr algn="ctr" eaLnBrk="1" hangingPunct="1">
                <a:defRPr/>
              </a:pPr>
              <a:r>
                <a:rPr lang="en-US" sz="700" dirty="0" smtClean="0">
                  <a:solidFill>
                    <a:prstClr val="white"/>
                  </a:solidFill>
                  <a:latin typeface="Arial" panose="020B0604020202020204" pitchFamily="34" charset="0"/>
                  <a:ea typeface="ＭＳ Ｐゴシック" panose="020B0600070205080204" pitchFamily="34" charset="-128"/>
                </a:rPr>
                <a:t>Economic and tariffs </a:t>
              </a:r>
              <a:r>
                <a:rPr lang="en-US" sz="700" dirty="0">
                  <a:solidFill>
                    <a:prstClr val="white"/>
                  </a:solidFill>
                  <a:latin typeface="Arial" panose="020B0604020202020204" pitchFamily="34" charset="0"/>
                  <a:ea typeface="ＭＳ Ｐゴシック" panose="020B0600070205080204" pitchFamily="34" charset="-128"/>
                </a:rPr>
                <a:t>analysis </a:t>
              </a:r>
              <a:r>
                <a:rPr lang="en-US" sz="700" dirty="0" smtClean="0">
                  <a:solidFill>
                    <a:prstClr val="white"/>
                  </a:solidFill>
                  <a:latin typeface="Arial" panose="020B0604020202020204" pitchFamily="34" charset="0"/>
                  <a:ea typeface="ＭＳ Ｐゴシック" panose="020B0600070205080204" pitchFamily="34" charset="-128"/>
                </a:rPr>
                <a:t>office</a:t>
              </a:r>
              <a:endParaRPr lang="ro-RO" sz="400" dirty="0">
                <a:solidFill>
                  <a:prstClr val="white"/>
                </a:solidFill>
                <a:latin typeface="Arial" panose="020B0604020202020204" pitchFamily="34" charset="0"/>
                <a:ea typeface="ＭＳ Ｐゴシック" panose="020B0600070205080204" pitchFamily="34" charset="-128"/>
              </a:endParaRPr>
            </a:p>
          </p:txBody>
        </p:sp>
        <p:sp>
          <p:nvSpPr>
            <p:cNvPr id="57" name="TextBox 56"/>
            <p:cNvSpPr txBox="1"/>
            <p:nvPr/>
          </p:nvSpPr>
          <p:spPr>
            <a:xfrm rot="16200000">
              <a:off x="6577782" y="3987166"/>
              <a:ext cx="914399" cy="247215"/>
            </a:xfrm>
            <a:prstGeom prst="rect">
              <a:avLst/>
            </a:prstGeom>
            <a:solidFill>
              <a:schemeClr val="tx2">
                <a:lumMod val="60000"/>
                <a:lumOff val="40000"/>
              </a:schemeClr>
            </a:solidFill>
            <a:ln>
              <a:noFill/>
            </a:ln>
          </p:spPr>
          <p:txBody>
            <a:bodyPr lIns="0" tIns="0" rIns="0" bIns="0" anchor="ctr">
              <a:normAutofit/>
            </a:bodyPr>
            <a:lstStyle/>
            <a:p>
              <a:pPr algn="ctr" eaLnBrk="1" hangingPunct="1">
                <a:defRPr/>
              </a:pPr>
              <a:r>
                <a:rPr lang="en-US" sz="700" dirty="0" smtClean="0">
                  <a:solidFill>
                    <a:prstClr val="white"/>
                  </a:solidFill>
                  <a:latin typeface="Arial" panose="020B0604020202020204" pitchFamily="34" charset="0"/>
                  <a:ea typeface="ＭＳ Ｐゴシック" panose="020B0600070205080204" pitchFamily="34" charset="-128"/>
                </a:rPr>
                <a:t>Water treatment section</a:t>
              </a:r>
              <a:endParaRPr lang="ro-RO" sz="400" dirty="0">
                <a:solidFill>
                  <a:prstClr val="white"/>
                </a:solidFill>
                <a:latin typeface="Arial" panose="020B0604020202020204" pitchFamily="34" charset="0"/>
                <a:ea typeface="ＭＳ Ｐゴシック" panose="020B0600070205080204" pitchFamily="34" charset="-128"/>
              </a:endParaRPr>
            </a:p>
          </p:txBody>
        </p:sp>
        <p:sp>
          <p:nvSpPr>
            <p:cNvPr id="58" name="TextBox 57"/>
            <p:cNvSpPr txBox="1"/>
            <p:nvPr/>
          </p:nvSpPr>
          <p:spPr>
            <a:xfrm rot="16200000">
              <a:off x="6834667" y="4017453"/>
              <a:ext cx="915618" cy="185423"/>
            </a:xfrm>
            <a:prstGeom prst="rect">
              <a:avLst/>
            </a:prstGeom>
            <a:solidFill>
              <a:schemeClr val="tx2">
                <a:lumMod val="60000"/>
                <a:lumOff val="40000"/>
              </a:schemeClr>
            </a:solidFill>
            <a:ln>
              <a:noFill/>
            </a:ln>
          </p:spPr>
          <p:txBody>
            <a:bodyPr lIns="0" tIns="0" rIns="0" bIns="0" anchor="ctr">
              <a:normAutofit/>
            </a:bodyPr>
            <a:lstStyle/>
            <a:p>
              <a:pPr algn="ctr" eaLnBrk="1" hangingPunct="1">
                <a:defRPr/>
              </a:pPr>
              <a:r>
                <a:rPr lang="en-US" sz="700" dirty="0" smtClean="0">
                  <a:solidFill>
                    <a:prstClr val="white"/>
                  </a:solidFill>
                  <a:latin typeface="Arial" panose="020B0604020202020204" pitchFamily="34" charset="0"/>
                  <a:ea typeface="ＭＳ Ｐゴシック" panose="020B0600070205080204" pitchFamily="34" charset="-128"/>
                </a:rPr>
                <a:t>Central control office</a:t>
              </a:r>
              <a:endParaRPr lang="ro-RO" sz="400" dirty="0">
                <a:solidFill>
                  <a:prstClr val="white"/>
                </a:solidFill>
                <a:latin typeface="Arial" panose="020B0604020202020204" pitchFamily="34" charset="0"/>
                <a:ea typeface="ＭＳ Ｐゴシック" panose="020B0600070205080204" pitchFamily="34" charset="-128"/>
              </a:endParaRPr>
            </a:p>
          </p:txBody>
        </p:sp>
        <p:sp>
          <p:nvSpPr>
            <p:cNvPr id="59" name="TextBox 58"/>
            <p:cNvSpPr txBox="1"/>
            <p:nvPr/>
          </p:nvSpPr>
          <p:spPr>
            <a:xfrm rot="16200000">
              <a:off x="7061267" y="4017453"/>
              <a:ext cx="915618" cy="185423"/>
            </a:xfrm>
            <a:prstGeom prst="rect">
              <a:avLst/>
            </a:prstGeom>
            <a:solidFill>
              <a:schemeClr val="tx2">
                <a:lumMod val="60000"/>
                <a:lumOff val="40000"/>
              </a:schemeClr>
            </a:solidFill>
            <a:ln>
              <a:noFill/>
            </a:ln>
          </p:spPr>
          <p:txBody>
            <a:bodyPr lIns="0" tIns="0" rIns="0" bIns="0" anchor="ctr">
              <a:normAutofit fontScale="92500"/>
            </a:bodyPr>
            <a:lstStyle/>
            <a:p>
              <a:pPr algn="ctr" eaLnBrk="1" hangingPunct="1">
                <a:defRPr/>
              </a:pPr>
              <a:r>
                <a:rPr lang="en-US" sz="700" dirty="0" smtClean="0">
                  <a:solidFill>
                    <a:prstClr val="white"/>
                  </a:solidFill>
                  <a:latin typeface="Arial" panose="020B0604020202020204" pitchFamily="34" charset="0"/>
                  <a:ea typeface="ＭＳ Ｐゴシック" panose="020B0600070205080204" pitchFamily="34" charset="-128"/>
                </a:rPr>
                <a:t>Sewage treatment section  </a:t>
              </a:r>
              <a:endParaRPr lang="ro-RO" sz="400" dirty="0">
                <a:solidFill>
                  <a:prstClr val="white"/>
                </a:solidFill>
                <a:latin typeface="Arial" panose="020B0604020202020204" pitchFamily="34" charset="0"/>
                <a:ea typeface="ＭＳ Ｐゴシック" panose="020B0600070205080204" pitchFamily="34" charset="-128"/>
              </a:endParaRPr>
            </a:p>
          </p:txBody>
        </p:sp>
        <p:sp>
          <p:nvSpPr>
            <p:cNvPr id="60" name="TextBox 59"/>
            <p:cNvSpPr txBox="1"/>
            <p:nvPr/>
          </p:nvSpPr>
          <p:spPr>
            <a:xfrm rot="16200000">
              <a:off x="7287868" y="4017453"/>
              <a:ext cx="915618" cy="185423"/>
            </a:xfrm>
            <a:prstGeom prst="rect">
              <a:avLst/>
            </a:prstGeom>
            <a:solidFill>
              <a:schemeClr val="tx2">
                <a:lumMod val="60000"/>
                <a:lumOff val="40000"/>
              </a:schemeClr>
            </a:solidFill>
            <a:ln>
              <a:noFill/>
            </a:ln>
          </p:spPr>
          <p:txBody>
            <a:bodyPr lIns="0" tIns="0" rIns="0" bIns="0" anchor="ctr">
              <a:normAutofit fontScale="77500" lnSpcReduction="20000"/>
            </a:bodyPr>
            <a:lstStyle/>
            <a:p>
              <a:pPr algn="ctr" eaLnBrk="1" hangingPunct="1">
                <a:defRPr/>
              </a:pPr>
              <a:r>
                <a:rPr lang="en-US" sz="700" dirty="0" smtClean="0">
                  <a:solidFill>
                    <a:prstClr val="white"/>
                  </a:solidFill>
                  <a:latin typeface="Arial" panose="020B0604020202020204" pitchFamily="34" charset="0"/>
                  <a:ea typeface="ＭＳ Ｐゴシック" panose="020B0600070205080204" pitchFamily="34" charset="-128"/>
                </a:rPr>
                <a:t>Distribution-sewage section - </a:t>
              </a:r>
              <a:r>
                <a:rPr lang="en-US" sz="600" dirty="0">
                  <a:solidFill>
                    <a:prstClr val="white"/>
                  </a:solidFill>
                  <a:latin typeface="Arial" panose="020B0604020202020204" pitchFamily="34" charset="0"/>
                  <a:ea typeface="ＭＳ Ｐゴシック" panose="020B0600070205080204" pitchFamily="34" charset="-128"/>
                </a:rPr>
                <a:t>Iasi Metropolitan Area</a:t>
              </a:r>
              <a:endParaRPr lang="ro-RO" sz="400" dirty="0">
                <a:solidFill>
                  <a:prstClr val="white"/>
                </a:solidFill>
                <a:latin typeface="Arial" panose="020B0604020202020204" pitchFamily="34" charset="0"/>
                <a:ea typeface="ＭＳ Ｐゴシック" panose="020B0600070205080204" pitchFamily="34" charset="-128"/>
              </a:endParaRPr>
            </a:p>
          </p:txBody>
        </p:sp>
        <p:sp>
          <p:nvSpPr>
            <p:cNvPr id="61" name="TextBox 60"/>
            <p:cNvSpPr txBox="1"/>
            <p:nvPr/>
          </p:nvSpPr>
          <p:spPr>
            <a:xfrm rot="16200000">
              <a:off x="7514470" y="4017453"/>
              <a:ext cx="915618" cy="185423"/>
            </a:xfrm>
            <a:prstGeom prst="rect">
              <a:avLst/>
            </a:prstGeom>
            <a:solidFill>
              <a:schemeClr val="tx2">
                <a:lumMod val="60000"/>
                <a:lumOff val="40000"/>
              </a:schemeClr>
            </a:solidFill>
            <a:ln>
              <a:noFill/>
            </a:ln>
          </p:spPr>
          <p:txBody>
            <a:bodyPr lIns="0" tIns="0" rIns="0" bIns="0" anchor="ctr">
              <a:normAutofit/>
            </a:bodyPr>
            <a:lstStyle/>
            <a:p>
              <a:pPr algn="ctr" eaLnBrk="1" hangingPunct="1">
                <a:defRPr/>
              </a:pPr>
              <a:r>
                <a:rPr lang="en-US" sz="700" dirty="0" smtClean="0">
                  <a:solidFill>
                    <a:prstClr val="white"/>
                  </a:solidFill>
                  <a:latin typeface="Arial" panose="020B0604020202020204" pitchFamily="34" charset="0"/>
                  <a:ea typeface="ＭＳ Ｐゴシック" panose="020B0600070205080204" pitchFamily="34" charset="-128"/>
                </a:rPr>
                <a:t>Network analysis office</a:t>
              </a:r>
              <a:endParaRPr lang="ro-RO" sz="400" dirty="0">
                <a:solidFill>
                  <a:prstClr val="white"/>
                </a:solidFill>
                <a:latin typeface="Arial" panose="020B0604020202020204" pitchFamily="34" charset="0"/>
                <a:ea typeface="ＭＳ Ｐゴシック" panose="020B0600070205080204" pitchFamily="34" charset="-128"/>
              </a:endParaRPr>
            </a:p>
          </p:txBody>
        </p:sp>
        <p:sp>
          <p:nvSpPr>
            <p:cNvPr id="62" name="TextBox 61"/>
            <p:cNvSpPr txBox="1"/>
            <p:nvPr/>
          </p:nvSpPr>
          <p:spPr>
            <a:xfrm rot="16200000">
              <a:off x="7773905" y="3980599"/>
              <a:ext cx="915618" cy="259132"/>
            </a:xfrm>
            <a:prstGeom prst="rect">
              <a:avLst/>
            </a:prstGeom>
            <a:solidFill>
              <a:schemeClr val="tx2">
                <a:lumMod val="60000"/>
                <a:lumOff val="40000"/>
              </a:schemeClr>
            </a:solidFill>
            <a:ln>
              <a:noFill/>
            </a:ln>
          </p:spPr>
          <p:txBody>
            <a:bodyPr lIns="0" tIns="0" rIns="0" bIns="0" anchor="ctr">
              <a:normAutofit fontScale="92500"/>
            </a:bodyPr>
            <a:lstStyle/>
            <a:p>
              <a:pPr algn="ctr" eaLnBrk="1" hangingPunct="1">
                <a:defRPr/>
              </a:pPr>
              <a:r>
                <a:rPr lang="en-US" sz="700" dirty="0">
                  <a:solidFill>
                    <a:prstClr val="white"/>
                  </a:solidFill>
                  <a:latin typeface="Arial" panose="020B0604020202020204" pitchFamily="34" charset="0"/>
                  <a:ea typeface="ＭＳ Ｐゴシック" panose="020B0600070205080204" pitchFamily="34" charset="-128"/>
                </a:rPr>
                <a:t>Distribution-sewage section - </a:t>
              </a:r>
              <a:r>
                <a:rPr lang="en-US" sz="600" dirty="0">
                  <a:solidFill>
                    <a:prstClr val="white"/>
                  </a:solidFill>
                  <a:latin typeface="Arial" panose="020B0604020202020204" pitchFamily="34" charset="0"/>
                  <a:ea typeface="ＭＳ Ｐゴシック" panose="020B0600070205080204" pitchFamily="34" charset="-128"/>
                </a:rPr>
                <a:t>Iasi </a:t>
              </a:r>
              <a:r>
                <a:rPr lang="en-US" sz="600" dirty="0" smtClean="0">
                  <a:solidFill>
                    <a:prstClr val="white"/>
                  </a:solidFill>
                  <a:latin typeface="Arial" panose="020B0604020202020204" pitchFamily="34" charset="0"/>
                  <a:ea typeface="ＭＳ Ｐゴシック" panose="020B0600070205080204" pitchFamily="34" charset="-128"/>
                </a:rPr>
                <a:t>County </a:t>
              </a:r>
              <a:r>
                <a:rPr lang="en-US" sz="600" dirty="0">
                  <a:solidFill>
                    <a:prstClr val="white"/>
                  </a:solidFill>
                  <a:latin typeface="Arial" panose="020B0604020202020204" pitchFamily="34" charset="0"/>
                  <a:ea typeface="ＭＳ Ｐゴシック" panose="020B0600070205080204" pitchFamily="34" charset="-128"/>
                </a:rPr>
                <a:t>Area</a:t>
              </a:r>
              <a:endParaRPr lang="ro-RO" sz="400" dirty="0">
                <a:solidFill>
                  <a:prstClr val="white"/>
                </a:solidFill>
                <a:latin typeface="Arial" panose="020B0604020202020204" pitchFamily="34" charset="0"/>
                <a:ea typeface="ＭＳ Ｐゴシック" panose="020B0600070205080204" pitchFamily="34" charset="-128"/>
              </a:endParaRPr>
            </a:p>
          </p:txBody>
        </p:sp>
        <p:cxnSp>
          <p:nvCxnSpPr>
            <p:cNvPr id="23" name="Straight Connector 22"/>
            <p:cNvCxnSpPr>
              <a:stCxn id="6" idx="0"/>
              <a:endCxn id="3" idx="2"/>
            </p:cNvCxnSpPr>
            <p:nvPr/>
          </p:nvCxnSpPr>
          <p:spPr>
            <a:xfrm flipV="1">
              <a:off x="4722972" y="1063726"/>
              <a:ext cx="0" cy="85571"/>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30724" name="Straight Connector 30723"/>
            <p:cNvCxnSpPr>
              <a:stCxn id="6" idx="2"/>
              <a:endCxn id="7" idx="0"/>
            </p:cNvCxnSpPr>
            <p:nvPr/>
          </p:nvCxnSpPr>
          <p:spPr>
            <a:xfrm>
              <a:off x="4722972" y="1505690"/>
              <a:ext cx="0" cy="65406"/>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30726" name="Straight Connector 30725"/>
            <p:cNvCxnSpPr>
              <a:stCxn id="7" idx="2"/>
            </p:cNvCxnSpPr>
            <p:nvPr/>
          </p:nvCxnSpPr>
          <p:spPr>
            <a:xfrm>
              <a:off x="4722972" y="1894946"/>
              <a:ext cx="0" cy="1134004"/>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30728" name="Straight Connector 30727"/>
            <p:cNvCxnSpPr>
              <a:stCxn id="8" idx="3"/>
            </p:cNvCxnSpPr>
            <p:nvPr/>
          </p:nvCxnSpPr>
          <p:spPr>
            <a:xfrm flipV="1">
              <a:off x="4500562" y="2114497"/>
              <a:ext cx="222410" cy="1"/>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30730" name="Straight Connector 30729"/>
            <p:cNvCxnSpPr>
              <a:stCxn id="16" idx="3"/>
              <a:endCxn id="10" idx="1"/>
            </p:cNvCxnSpPr>
            <p:nvPr/>
          </p:nvCxnSpPr>
          <p:spPr>
            <a:xfrm>
              <a:off x="3733800" y="2494329"/>
              <a:ext cx="135571" cy="0"/>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30732" name="Straight Connector 30731"/>
            <p:cNvCxnSpPr>
              <a:stCxn id="10" idx="3"/>
            </p:cNvCxnSpPr>
            <p:nvPr/>
          </p:nvCxnSpPr>
          <p:spPr>
            <a:xfrm flipV="1">
              <a:off x="4500562" y="2494328"/>
              <a:ext cx="222410" cy="1"/>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76" name="Straight Connector 75"/>
            <p:cNvCxnSpPr/>
            <p:nvPr/>
          </p:nvCxnSpPr>
          <p:spPr>
            <a:xfrm>
              <a:off x="4722972" y="2494328"/>
              <a:ext cx="263405" cy="1223"/>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30735" name="Straight Connector 30734"/>
            <p:cNvCxnSpPr>
              <a:stCxn id="10" idx="2"/>
              <a:endCxn id="12" idx="0"/>
            </p:cNvCxnSpPr>
            <p:nvPr/>
          </p:nvCxnSpPr>
          <p:spPr>
            <a:xfrm flipH="1">
              <a:off x="4184966" y="2620535"/>
              <a:ext cx="1" cy="62320"/>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30737" name="Straight Connector 30736"/>
            <p:cNvCxnSpPr>
              <a:stCxn id="24" idx="0"/>
            </p:cNvCxnSpPr>
            <p:nvPr/>
          </p:nvCxnSpPr>
          <p:spPr>
            <a:xfrm flipV="1">
              <a:off x="1797854" y="3028950"/>
              <a:ext cx="0" cy="61467"/>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30739" name="Straight Connector 30738"/>
            <p:cNvCxnSpPr>
              <a:stCxn id="27" idx="0"/>
            </p:cNvCxnSpPr>
            <p:nvPr/>
          </p:nvCxnSpPr>
          <p:spPr>
            <a:xfrm flipH="1" flipV="1">
              <a:off x="7646568" y="3027674"/>
              <a:ext cx="1" cy="72488"/>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30742" name="Straight Connector 30741"/>
            <p:cNvCxnSpPr/>
            <p:nvPr/>
          </p:nvCxnSpPr>
          <p:spPr>
            <a:xfrm>
              <a:off x="1797854" y="3028950"/>
              <a:ext cx="5855111" cy="0"/>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95" name="Straight Connector 94"/>
            <p:cNvCxnSpPr/>
            <p:nvPr/>
          </p:nvCxnSpPr>
          <p:spPr>
            <a:xfrm flipV="1">
              <a:off x="3738562" y="3026748"/>
              <a:ext cx="0" cy="61467"/>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96" name="Straight Connector 95"/>
            <p:cNvCxnSpPr/>
            <p:nvPr/>
          </p:nvCxnSpPr>
          <p:spPr>
            <a:xfrm flipV="1">
              <a:off x="5673710" y="3036540"/>
              <a:ext cx="0" cy="61467"/>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30750" name="Straight Connector 30749"/>
            <p:cNvCxnSpPr>
              <a:stCxn id="24" idx="2"/>
            </p:cNvCxnSpPr>
            <p:nvPr/>
          </p:nvCxnSpPr>
          <p:spPr>
            <a:xfrm>
              <a:off x="1797854" y="3433239"/>
              <a:ext cx="0" cy="129111"/>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99" name="Straight Connector 98"/>
            <p:cNvCxnSpPr/>
            <p:nvPr/>
          </p:nvCxnSpPr>
          <p:spPr>
            <a:xfrm>
              <a:off x="3733800" y="3433239"/>
              <a:ext cx="0" cy="129111"/>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100" name="Straight Connector 99"/>
            <p:cNvCxnSpPr/>
            <p:nvPr/>
          </p:nvCxnSpPr>
          <p:spPr>
            <a:xfrm>
              <a:off x="5672924" y="3433239"/>
              <a:ext cx="0" cy="129111"/>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101" name="Straight Connector 100"/>
            <p:cNvCxnSpPr/>
            <p:nvPr/>
          </p:nvCxnSpPr>
          <p:spPr>
            <a:xfrm>
              <a:off x="7652965" y="3433239"/>
              <a:ext cx="0" cy="129111"/>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63" name="Straight Connector 62"/>
            <p:cNvCxnSpPr/>
            <p:nvPr/>
          </p:nvCxnSpPr>
          <p:spPr>
            <a:xfrm>
              <a:off x="990600" y="3562350"/>
              <a:ext cx="1574810" cy="0"/>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65" name="Straight Connector 64"/>
            <p:cNvCxnSpPr>
              <a:stCxn id="25" idx="3"/>
            </p:cNvCxnSpPr>
            <p:nvPr/>
          </p:nvCxnSpPr>
          <p:spPr>
            <a:xfrm flipH="1" flipV="1">
              <a:off x="990600" y="3562350"/>
              <a:ext cx="667" cy="92449"/>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106" name="Straight Connector 105"/>
            <p:cNvCxnSpPr/>
            <p:nvPr/>
          </p:nvCxnSpPr>
          <p:spPr>
            <a:xfrm flipH="1" flipV="1">
              <a:off x="1219761" y="3559906"/>
              <a:ext cx="667" cy="92449"/>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107" name="Straight Connector 106"/>
            <p:cNvCxnSpPr/>
            <p:nvPr/>
          </p:nvCxnSpPr>
          <p:spPr>
            <a:xfrm flipH="1" flipV="1">
              <a:off x="1446296" y="3559905"/>
              <a:ext cx="667" cy="92449"/>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108" name="Straight Connector 107"/>
            <p:cNvCxnSpPr/>
            <p:nvPr/>
          </p:nvCxnSpPr>
          <p:spPr>
            <a:xfrm flipH="1" flipV="1">
              <a:off x="1674790" y="3559904"/>
              <a:ext cx="667" cy="92449"/>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109" name="Straight Connector 108"/>
            <p:cNvCxnSpPr/>
            <p:nvPr/>
          </p:nvCxnSpPr>
          <p:spPr>
            <a:xfrm flipH="1" flipV="1">
              <a:off x="1895497" y="3559903"/>
              <a:ext cx="667" cy="92449"/>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110" name="Straight Connector 109"/>
            <p:cNvCxnSpPr/>
            <p:nvPr/>
          </p:nvCxnSpPr>
          <p:spPr>
            <a:xfrm flipH="1" flipV="1">
              <a:off x="2115537" y="3559902"/>
              <a:ext cx="667" cy="92449"/>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111" name="Straight Connector 110"/>
            <p:cNvCxnSpPr/>
            <p:nvPr/>
          </p:nvCxnSpPr>
          <p:spPr>
            <a:xfrm flipH="1" flipV="1">
              <a:off x="2335516" y="3559902"/>
              <a:ext cx="667" cy="92449"/>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112" name="Straight Connector 111"/>
            <p:cNvCxnSpPr/>
            <p:nvPr/>
          </p:nvCxnSpPr>
          <p:spPr>
            <a:xfrm flipH="1" flipV="1">
              <a:off x="2561635" y="3559902"/>
              <a:ext cx="667" cy="92449"/>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113" name="Straight Connector 112"/>
            <p:cNvCxnSpPr/>
            <p:nvPr/>
          </p:nvCxnSpPr>
          <p:spPr>
            <a:xfrm flipH="1" flipV="1">
              <a:off x="3098096" y="3559902"/>
              <a:ext cx="667" cy="92449"/>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114" name="Straight Connector 113"/>
            <p:cNvCxnSpPr/>
            <p:nvPr/>
          </p:nvCxnSpPr>
          <p:spPr>
            <a:xfrm flipH="1" flipV="1">
              <a:off x="3347568" y="3559902"/>
              <a:ext cx="667" cy="92449"/>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115" name="Straight Connector 114"/>
            <p:cNvCxnSpPr/>
            <p:nvPr/>
          </p:nvCxnSpPr>
          <p:spPr>
            <a:xfrm flipH="1" flipV="1">
              <a:off x="3574068" y="3559902"/>
              <a:ext cx="667" cy="92449"/>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116" name="Straight Connector 115"/>
            <p:cNvCxnSpPr/>
            <p:nvPr/>
          </p:nvCxnSpPr>
          <p:spPr>
            <a:xfrm flipH="1" flipV="1">
              <a:off x="3805323" y="3559902"/>
              <a:ext cx="667" cy="92449"/>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117" name="Straight Connector 116"/>
            <p:cNvCxnSpPr/>
            <p:nvPr/>
          </p:nvCxnSpPr>
          <p:spPr>
            <a:xfrm flipH="1" flipV="1">
              <a:off x="4026835" y="3559901"/>
              <a:ext cx="667" cy="92449"/>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118" name="Straight Connector 117"/>
            <p:cNvCxnSpPr/>
            <p:nvPr/>
          </p:nvCxnSpPr>
          <p:spPr>
            <a:xfrm flipH="1" flipV="1">
              <a:off x="4285878" y="3559900"/>
              <a:ext cx="667" cy="92449"/>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119" name="Straight Connector 118"/>
            <p:cNvCxnSpPr/>
            <p:nvPr/>
          </p:nvCxnSpPr>
          <p:spPr>
            <a:xfrm flipH="1" flipV="1">
              <a:off x="5054575" y="3559207"/>
              <a:ext cx="667" cy="92449"/>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120" name="Straight Connector 119"/>
            <p:cNvCxnSpPr/>
            <p:nvPr/>
          </p:nvCxnSpPr>
          <p:spPr>
            <a:xfrm flipH="1" flipV="1">
              <a:off x="5312261" y="3563571"/>
              <a:ext cx="667" cy="92449"/>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121" name="Straight Connector 120"/>
            <p:cNvCxnSpPr/>
            <p:nvPr/>
          </p:nvCxnSpPr>
          <p:spPr>
            <a:xfrm flipH="1" flipV="1">
              <a:off x="5543182" y="3560896"/>
              <a:ext cx="667" cy="92449"/>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122" name="Straight Connector 121"/>
            <p:cNvCxnSpPr/>
            <p:nvPr/>
          </p:nvCxnSpPr>
          <p:spPr>
            <a:xfrm flipH="1" flipV="1">
              <a:off x="5769349" y="3559206"/>
              <a:ext cx="667" cy="92449"/>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123" name="Straight Connector 122"/>
            <p:cNvCxnSpPr/>
            <p:nvPr/>
          </p:nvCxnSpPr>
          <p:spPr>
            <a:xfrm flipH="1" flipV="1">
              <a:off x="5991567" y="3559206"/>
              <a:ext cx="667" cy="92449"/>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124" name="Straight Connector 123"/>
            <p:cNvCxnSpPr/>
            <p:nvPr/>
          </p:nvCxnSpPr>
          <p:spPr>
            <a:xfrm flipH="1" flipV="1">
              <a:off x="6252991" y="3559206"/>
              <a:ext cx="667" cy="92449"/>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125" name="Straight Connector 124"/>
            <p:cNvCxnSpPr/>
            <p:nvPr/>
          </p:nvCxnSpPr>
          <p:spPr>
            <a:xfrm flipH="1" flipV="1">
              <a:off x="7037166" y="3559206"/>
              <a:ext cx="667" cy="92449"/>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126" name="Straight Connector 125"/>
            <p:cNvCxnSpPr/>
            <p:nvPr/>
          </p:nvCxnSpPr>
          <p:spPr>
            <a:xfrm flipH="1" flipV="1">
              <a:off x="7291809" y="3559206"/>
              <a:ext cx="667" cy="92449"/>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127" name="Straight Connector 126"/>
            <p:cNvCxnSpPr/>
            <p:nvPr/>
          </p:nvCxnSpPr>
          <p:spPr>
            <a:xfrm flipH="1" flipV="1">
              <a:off x="7522347" y="3559205"/>
              <a:ext cx="667" cy="92449"/>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128" name="Straight Connector 127"/>
            <p:cNvCxnSpPr/>
            <p:nvPr/>
          </p:nvCxnSpPr>
          <p:spPr>
            <a:xfrm flipH="1" flipV="1">
              <a:off x="7746234" y="3560896"/>
              <a:ext cx="667" cy="92449"/>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129" name="Straight Connector 128"/>
            <p:cNvCxnSpPr/>
            <p:nvPr/>
          </p:nvCxnSpPr>
          <p:spPr>
            <a:xfrm flipH="1" flipV="1">
              <a:off x="7970732" y="3560896"/>
              <a:ext cx="667" cy="92449"/>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130" name="Straight Connector 129"/>
            <p:cNvCxnSpPr/>
            <p:nvPr/>
          </p:nvCxnSpPr>
          <p:spPr>
            <a:xfrm flipH="1" flipV="1">
              <a:off x="8226552" y="3560896"/>
              <a:ext cx="667" cy="92449"/>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67" name="Straight Connector 66"/>
            <p:cNvCxnSpPr/>
            <p:nvPr/>
          </p:nvCxnSpPr>
          <p:spPr>
            <a:xfrm>
              <a:off x="7034981" y="3559205"/>
              <a:ext cx="1194619" cy="0"/>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133" name="Straight Connector 132"/>
            <p:cNvCxnSpPr/>
            <p:nvPr/>
          </p:nvCxnSpPr>
          <p:spPr>
            <a:xfrm>
              <a:off x="5054575" y="3562350"/>
              <a:ext cx="1194619" cy="0"/>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134" name="Straight Connector 133"/>
            <p:cNvCxnSpPr/>
            <p:nvPr/>
          </p:nvCxnSpPr>
          <p:spPr>
            <a:xfrm>
              <a:off x="3093303" y="3559205"/>
              <a:ext cx="1194619" cy="0"/>
            </a:xfrm>
            <a:prstGeom prst="line">
              <a:avLst/>
            </a:prstGeom>
            <a:ln w="12700"/>
          </p:spPr>
          <p:style>
            <a:lnRef idx="2">
              <a:schemeClr val="accent1"/>
            </a:lnRef>
            <a:fillRef idx="0">
              <a:schemeClr val="accent1"/>
            </a:fillRef>
            <a:effectRef idx="1">
              <a:schemeClr val="accent1"/>
            </a:effectRef>
            <a:fontRef idx="minor">
              <a:schemeClr val="tx1"/>
            </a:fontRef>
          </p:style>
        </p:cxnSp>
      </p:gr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81101" y="994213"/>
            <a:ext cx="1037975" cy="1199040"/>
          </a:xfrm>
          <a:prstGeom prst="rect">
            <a:avLst/>
          </a:prstGeom>
        </p:spPr>
      </p:pic>
    </p:spTree>
    <p:extLst>
      <p:ext uri="{BB962C8B-B14F-4D97-AF65-F5344CB8AC3E}">
        <p14:creationId xmlns:p14="http://schemas.microsoft.com/office/powerpoint/2010/main" val="10026862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304800" y="1101725"/>
            <a:ext cx="5657850" cy="3656013"/>
          </a:xfrm>
        </p:spPr>
        <p:txBody>
          <a:bodyPr>
            <a:normAutofit/>
          </a:bodyPr>
          <a:lstStyle/>
          <a:p>
            <a:pPr eaLnBrk="1" hangingPunct="1">
              <a:lnSpc>
                <a:spcPct val="90000"/>
              </a:lnSpc>
              <a:buClr>
                <a:schemeClr val="hlink"/>
              </a:buClr>
              <a:buSzPct val="75000"/>
              <a:buFont typeface="Arial" panose="020B0604020202020204" pitchFamily="34" charset="0"/>
              <a:buBlip>
                <a:blip r:embed="rId3"/>
              </a:buBlip>
              <a:defRPr/>
            </a:pPr>
            <a:r>
              <a:rPr lang="en-US" altLang="en-US" sz="1800" dirty="0" smtClean="0">
                <a:solidFill>
                  <a:srgbClr val="17375E"/>
                </a:solidFill>
                <a:effectLst>
                  <a:outerShdw blurRad="38100" dist="38100" dir="2700000" algn="tl">
                    <a:srgbClr val="C0C0C0"/>
                  </a:outerShdw>
                </a:effectLst>
              </a:rPr>
              <a:t>The </a:t>
            </a:r>
            <a:r>
              <a:rPr lang="ro-RO" altLang="en-US" sz="1800" dirty="0" smtClean="0">
                <a:solidFill>
                  <a:srgbClr val="17375E"/>
                </a:solidFill>
                <a:effectLst>
                  <a:outerShdw blurRad="38100" dist="38100" dir="2700000" algn="tl">
                    <a:srgbClr val="C0C0C0"/>
                  </a:outerShdw>
                </a:effectLst>
              </a:rPr>
              <a:t>ApaVital </a:t>
            </a:r>
            <a:r>
              <a:rPr lang="en-US" altLang="en-US" sz="1800" dirty="0" smtClean="0">
                <a:solidFill>
                  <a:srgbClr val="17375E"/>
                </a:solidFill>
                <a:effectLst>
                  <a:outerShdw blurRad="38100" dist="38100" dir="2700000" algn="tl">
                    <a:srgbClr val="C0C0C0"/>
                  </a:outerShdw>
                </a:effectLst>
              </a:rPr>
              <a:t>mission is to </a:t>
            </a:r>
            <a:r>
              <a:rPr lang="ro-RO" altLang="en-US" sz="1800" dirty="0" smtClean="0">
                <a:solidFill>
                  <a:srgbClr val="17375E"/>
                </a:solidFill>
                <a:effectLst>
                  <a:outerShdw blurRad="38100" dist="38100" dir="2700000" algn="tl">
                    <a:srgbClr val="C0C0C0"/>
                  </a:outerShdw>
                </a:effectLst>
              </a:rPr>
              <a:t>continuously</a:t>
            </a:r>
            <a:r>
              <a:rPr lang="en-US" altLang="en-US" sz="1800" dirty="0" smtClean="0">
                <a:solidFill>
                  <a:srgbClr val="17375E"/>
                </a:solidFill>
                <a:effectLst>
                  <a:outerShdw blurRad="38100" dist="38100" dir="2700000" algn="tl">
                    <a:srgbClr val="C0C0C0"/>
                  </a:outerShdw>
                </a:effectLst>
              </a:rPr>
              <a:t> supply water and sewerage services to all consumers</a:t>
            </a:r>
            <a:r>
              <a:rPr lang="ro-RO" altLang="en-US" sz="1800" dirty="0" smtClean="0">
                <a:solidFill>
                  <a:srgbClr val="17375E"/>
                </a:solidFill>
                <a:effectLst>
                  <a:outerShdw blurRad="38100" dist="38100" dir="2700000" algn="tl">
                    <a:srgbClr val="C0C0C0"/>
                  </a:outerShdw>
                </a:effectLst>
              </a:rPr>
              <a:t>,</a:t>
            </a:r>
            <a:r>
              <a:rPr lang="en-US" altLang="en-US" sz="1800" dirty="0" smtClean="0">
                <a:solidFill>
                  <a:srgbClr val="17375E"/>
                </a:solidFill>
                <a:effectLst>
                  <a:outerShdw blurRad="38100" dist="38100" dir="2700000" algn="tl">
                    <a:srgbClr val="C0C0C0"/>
                  </a:outerShdw>
                </a:effectLst>
              </a:rPr>
              <a:t> with strict observance of all quality and efficiency parameters. </a:t>
            </a:r>
            <a:endParaRPr lang="ro-RO" altLang="en-US" sz="1800" dirty="0" smtClean="0">
              <a:solidFill>
                <a:schemeClr val="tx1"/>
              </a:solidFill>
              <a:effectLst>
                <a:outerShdw blurRad="38100" dist="38100" dir="2700000" algn="tl">
                  <a:srgbClr val="C0C0C0"/>
                </a:outerShdw>
              </a:effectLst>
            </a:endParaRPr>
          </a:p>
          <a:p>
            <a:pPr marL="0" indent="0" eaLnBrk="1" hangingPunct="1">
              <a:lnSpc>
                <a:spcPct val="90000"/>
              </a:lnSpc>
              <a:buClr>
                <a:schemeClr val="hlink"/>
              </a:buClr>
              <a:buSzPct val="75000"/>
              <a:buFont typeface="Arial" panose="020B0604020202020204" pitchFamily="34" charset="0"/>
              <a:buNone/>
              <a:defRPr/>
            </a:pPr>
            <a:endParaRPr lang="ro-RO" altLang="ro-RO" sz="1800" dirty="0" smtClean="0">
              <a:solidFill>
                <a:schemeClr val="tx1"/>
              </a:solidFill>
            </a:endParaRPr>
          </a:p>
          <a:p>
            <a:pPr eaLnBrk="1" hangingPunct="1">
              <a:lnSpc>
                <a:spcPct val="90000"/>
              </a:lnSpc>
              <a:buClr>
                <a:schemeClr val="hlink"/>
              </a:buClr>
              <a:buSzPct val="75000"/>
              <a:buFont typeface="Arial" panose="020B0604020202020204" pitchFamily="34" charset="0"/>
              <a:buBlip>
                <a:blip r:embed="rId3"/>
              </a:buBlip>
              <a:defRPr/>
            </a:pPr>
            <a:r>
              <a:rPr lang="en-US" altLang="ro-RO" sz="1800" dirty="0" smtClean="0">
                <a:solidFill>
                  <a:srgbClr val="17375E"/>
                </a:solidFill>
                <a:effectLst>
                  <a:outerShdw blurRad="38100" dist="38100" dir="2700000" algn="tl">
                    <a:srgbClr val="C0C0C0"/>
                  </a:outerShdw>
                </a:effectLst>
              </a:rPr>
              <a:t>The A</a:t>
            </a:r>
            <a:r>
              <a:rPr lang="ro-RO" altLang="ro-RO" sz="1800" dirty="0" smtClean="0">
                <a:solidFill>
                  <a:srgbClr val="17375E"/>
                </a:solidFill>
                <a:effectLst>
                  <a:outerShdw blurRad="38100" dist="38100" dir="2700000" algn="tl">
                    <a:srgbClr val="C0C0C0"/>
                  </a:outerShdw>
                </a:effectLst>
              </a:rPr>
              <a:t>paVital </a:t>
            </a:r>
            <a:r>
              <a:rPr lang="en-US" altLang="ro-RO" sz="1800" dirty="0" smtClean="0">
                <a:solidFill>
                  <a:srgbClr val="17375E"/>
                </a:solidFill>
                <a:effectLst>
                  <a:outerShdw blurRad="38100" dist="38100" dir="2700000" algn="tl">
                    <a:srgbClr val="C0C0C0"/>
                  </a:outerShdw>
                </a:effectLst>
              </a:rPr>
              <a:t>services are provided to over 435.000 inhabitants </a:t>
            </a:r>
            <a:r>
              <a:rPr lang="ro-RO" altLang="ro-RO" sz="1800" dirty="0" smtClean="0">
                <a:solidFill>
                  <a:srgbClr val="17375E"/>
                </a:solidFill>
                <a:effectLst>
                  <a:outerShdw blurRad="38100" dist="38100" dir="2700000" algn="tl">
                    <a:srgbClr val="C0C0C0"/>
                  </a:outerShdw>
                </a:effectLst>
              </a:rPr>
              <a:t>and </a:t>
            </a:r>
            <a:r>
              <a:rPr lang="en-US" altLang="ro-RO" sz="1800" dirty="0" smtClean="0">
                <a:solidFill>
                  <a:srgbClr val="17375E"/>
                </a:solidFill>
                <a:effectLst>
                  <a:outerShdw blurRad="38100" dist="38100" dir="2700000" algn="tl">
                    <a:srgbClr val="C0C0C0"/>
                  </a:outerShdw>
                </a:effectLst>
              </a:rPr>
              <a:t>3.000 enterprises/businesses.</a:t>
            </a:r>
            <a:endParaRPr lang="ro-RO" altLang="ro-RO" sz="1800" dirty="0" smtClean="0">
              <a:solidFill>
                <a:srgbClr val="17375E"/>
              </a:solidFill>
              <a:effectLst>
                <a:outerShdw blurRad="38100" dist="38100" dir="2700000" algn="tl">
                  <a:srgbClr val="C0C0C0"/>
                </a:outerShdw>
              </a:effectLst>
            </a:endParaRPr>
          </a:p>
          <a:p>
            <a:pPr eaLnBrk="1" hangingPunct="1">
              <a:lnSpc>
                <a:spcPct val="90000"/>
              </a:lnSpc>
              <a:buClr>
                <a:schemeClr val="hlink"/>
              </a:buClr>
              <a:buSzPct val="75000"/>
              <a:buFont typeface="Arial" panose="020B0604020202020204" pitchFamily="34" charset="0"/>
              <a:buBlip>
                <a:blip r:embed="rId3"/>
              </a:buBlip>
              <a:defRPr/>
            </a:pPr>
            <a:endParaRPr lang="ro-RO" altLang="ro-RO" sz="1800" dirty="0" smtClean="0">
              <a:solidFill>
                <a:schemeClr val="tx1"/>
              </a:solidFill>
              <a:effectLst>
                <a:outerShdw blurRad="38100" dist="38100" dir="2700000" algn="tl">
                  <a:srgbClr val="C0C0C0"/>
                </a:outerShdw>
              </a:effectLst>
            </a:endParaRPr>
          </a:p>
          <a:p>
            <a:pPr eaLnBrk="1" hangingPunct="1">
              <a:lnSpc>
                <a:spcPct val="90000"/>
              </a:lnSpc>
              <a:buClr>
                <a:schemeClr val="hlink"/>
              </a:buClr>
              <a:buSzPct val="75000"/>
              <a:buFont typeface="Arial" panose="020B0604020202020204" pitchFamily="34" charset="0"/>
              <a:buBlip>
                <a:blip r:embed="rId3"/>
              </a:buBlip>
              <a:defRPr/>
            </a:pPr>
            <a:r>
              <a:rPr lang="en-US" altLang="ro-RO" sz="1800" dirty="0" smtClean="0">
                <a:solidFill>
                  <a:srgbClr val="17375E"/>
                </a:solidFill>
                <a:effectLst>
                  <a:outerShdw blurRad="38100" dist="38100" dir="2700000" algn="tl">
                    <a:srgbClr val="C0C0C0"/>
                  </a:outerShdw>
                </a:effectLst>
              </a:rPr>
              <a:t>The global water supply capacities </a:t>
            </a:r>
            <a:r>
              <a:rPr lang="ro-RO" altLang="ro-RO" sz="1800" dirty="0" smtClean="0">
                <a:solidFill>
                  <a:srgbClr val="17375E"/>
                </a:solidFill>
                <a:effectLst>
                  <a:outerShdw blurRad="38100" dist="38100" dir="2700000" algn="tl">
                    <a:srgbClr val="C0C0C0"/>
                  </a:outerShdw>
                </a:effectLst>
              </a:rPr>
              <a:t>can</a:t>
            </a:r>
            <a:r>
              <a:rPr lang="en-US" altLang="ro-RO" sz="1800" dirty="0" smtClean="0">
                <a:solidFill>
                  <a:srgbClr val="17375E"/>
                </a:solidFill>
                <a:effectLst>
                  <a:outerShdw blurRad="38100" dist="38100" dir="2700000" algn="tl">
                    <a:srgbClr val="C0C0C0"/>
                  </a:outerShdw>
                </a:effectLst>
              </a:rPr>
              <a:t> serve 1 million inhabitants and over 4.00</a:t>
            </a:r>
            <a:r>
              <a:rPr lang="ro-RO" altLang="ro-RO" sz="1800" dirty="0" smtClean="0">
                <a:solidFill>
                  <a:srgbClr val="17375E"/>
                </a:solidFill>
                <a:effectLst>
                  <a:outerShdw blurRad="38100" dist="38100" dir="2700000" algn="tl">
                    <a:srgbClr val="C0C0C0"/>
                  </a:outerShdw>
                </a:effectLst>
              </a:rPr>
              <a:t>0</a:t>
            </a:r>
            <a:r>
              <a:rPr lang="en-US" altLang="ro-RO" sz="1800" dirty="0" smtClean="0">
                <a:solidFill>
                  <a:srgbClr val="17375E"/>
                </a:solidFill>
                <a:effectLst>
                  <a:outerShdw blurRad="38100" dist="38100" dir="2700000" algn="tl">
                    <a:srgbClr val="C0C0C0"/>
                  </a:outerShdw>
                </a:effectLst>
              </a:rPr>
              <a:t> enterprises/businesses</a:t>
            </a:r>
            <a:r>
              <a:rPr lang="ro-RO" altLang="ro-RO" sz="1800" dirty="0" smtClean="0">
                <a:solidFill>
                  <a:srgbClr val="17375E"/>
                </a:solidFill>
                <a:effectLst>
                  <a:outerShdw blurRad="38100" dist="38100" dir="2700000" algn="tl">
                    <a:srgbClr val="C0C0C0"/>
                  </a:outerShdw>
                </a:effectLst>
              </a:rPr>
              <a:t>.</a:t>
            </a:r>
          </a:p>
          <a:p>
            <a:pPr eaLnBrk="1" hangingPunct="1">
              <a:buFont typeface="Arial" panose="020B0604020202020204" pitchFamily="34" charset="0"/>
              <a:buChar char="•"/>
              <a:defRPr/>
            </a:pPr>
            <a:endParaRPr lang="ro-RO" altLang="ro-RO" dirty="0" smtClean="0"/>
          </a:p>
        </p:txBody>
      </p:sp>
      <p:sp>
        <p:nvSpPr>
          <p:cNvPr id="18435" name="Slide Number Placeholder 3"/>
          <p:cNvSpPr>
            <a:spLocks noGrp="1"/>
          </p:cNvSpPr>
          <p:nvPr>
            <p:ph type="sldNum"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fld id="{7EAEC242-DF58-4475-B085-C890E5D9D1ED}" type="slidenum">
              <a:rPr lang="en-US" altLang="ro-RO">
                <a:solidFill>
                  <a:srgbClr val="898989"/>
                </a:solidFill>
              </a:rPr>
              <a:pPr/>
              <a:t>5</a:t>
            </a:fld>
            <a:endParaRPr lang="en-US" altLang="ro-RO">
              <a:solidFill>
                <a:srgbClr val="898989"/>
              </a:solidFill>
            </a:endParaRPr>
          </a:p>
        </p:txBody>
      </p:sp>
      <p:pic>
        <p:nvPicPr>
          <p:cNvPr id="1843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2200" y="28575"/>
            <a:ext cx="2900363" cy="5057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37" name="Title 5"/>
          <p:cNvSpPr txBox="1">
            <a:spLocks/>
          </p:cNvSpPr>
          <p:nvPr/>
        </p:nvSpPr>
        <p:spPr bwMode="auto">
          <a:xfrm>
            <a:off x="457200" y="133350"/>
            <a:ext cx="7391400"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defRPr>
                <a:solidFill>
                  <a:schemeClr val="tx1"/>
                </a:solidFill>
                <a:latin typeface="Arial" charset="0"/>
                <a:ea typeface="MS PGothic" pitchFamily="34" charset="-128"/>
              </a:defRPr>
            </a:lvl1pPr>
            <a:lvl2pPr marL="742950" indent="-285750" defTabSz="457200">
              <a:defRPr>
                <a:solidFill>
                  <a:schemeClr val="tx1"/>
                </a:solidFill>
                <a:latin typeface="Arial" charset="0"/>
                <a:ea typeface="MS PGothic" pitchFamily="34" charset="-128"/>
              </a:defRPr>
            </a:lvl2pPr>
            <a:lvl3pPr marL="1143000" indent="-228600" defTabSz="457200">
              <a:defRPr>
                <a:solidFill>
                  <a:schemeClr val="tx1"/>
                </a:solidFill>
                <a:latin typeface="Arial" charset="0"/>
                <a:ea typeface="MS PGothic" pitchFamily="34" charset="-128"/>
              </a:defRPr>
            </a:lvl3pPr>
            <a:lvl4pPr marL="1600200" indent="-228600" defTabSz="457200">
              <a:defRPr>
                <a:solidFill>
                  <a:schemeClr val="tx1"/>
                </a:solidFill>
                <a:latin typeface="Arial" charset="0"/>
                <a:ea typeface="MS PGothic" pitchFamily="34" charset="-128"/>
              </a:defRPr>
            </a:lvl4pPr>
            <a:lvl5pPr marL="2057400" indent="-228600" defTabSz="45720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r>
              <a:rPr lang="en-US" altLang="en-US" sz="2800" b="1" dirty="0" smtClean="0">
                <a:solidFill>
                  <a:srgbClr val="177ED9"/>
                </a:solidFill>
                <a:latin typeface="Calibri" pitchFamily="34" charset="0"/>
              </a:rPr>
              <a:t>Goals and </a:t>
            </a:r>
            <a:r>
              <a:rPr lang="ro-RO" altLang="en-US" sz="2800" b="1" dirty="0" smtClean="0">
                <a:solidFill>
                  <a:srgbClr val="177ED9"/>
                </a:solidFill>
                <a:latin typeface="Calibri" pitchFamily="34" charset="0"/>
              </a:rPr>
              <a:t>M</a:t>
            </a:r>
            <a:r>
              <a:rPr lang="en-US" altLang="en-US" sz="2800" b="1" dirty="0" err="1" smtClean="0">
                <a:solidFill>
                  <a:srgbClr val="177ED9"/>
                </a:solidFill>
                <a:latin typeface="Calibri" pitchFamily="34" charset="0"/>
              </a:rPr>
              <a:t>ission</a:t>
            </a:r>
            <a:endParaRPr lang="en-US" altLang="en-US" sz="2800" b="1" dirty="0">
              <a:solidFill>
                <a:srgbClr val="186DD5"/>
              </a:solidFill>
              <a:latin typeface="Calibri"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8904" y="802161"/>
            <a:ext cx="3931378" cy="276654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19459" name="Slide Number Placeholder 6"/>
          <p:cNvSpPr>
            <a:spLocks noGrp="1"/>
          </p:cNvSpPr>
          <p:nvPr>
            <p:ph type="sldNum"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fld id="{9B70B185-281E-4CE9-A5C4-F1A596A252A6}" type="slidenum">
              <a:rPr lang="en-US" altLang="ro-RO">
                <a:solidFill>
                  <a:srgbClr val="898989"/>
                </a:solidFill>
              </a:rPr>
              <a:pPr/>
              <a:t>6</a:t>
            </a:fld>
            <a:endParaRPr lang="en-US" altLang="ro-RO">
              <a:solidFill>
                <a:srgbClr val="898989"/>
              </a:solidFill>
            </a:endParaRPr>
          </a:p>
        </p:txBody>
      </p:sp>
      <p:pic>
        <p:nvPicPr>
          <p:cNvPr id="19460"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98702" y="1318419"/>
            <a:ext cx="63500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8004175" y="1504950"/>
            <a:ext cx="184150" cy="338138"/>
          </a:xfrm>
          <a:prstGeom prst="rect">
            <a:avLst/>
          </a:prstGeom>
        </p:spPr>
        <p:txBody>
          <a:bodyPr wrap="none">
            <a:spAutoFit/>
          </a:bodyPr>
          <a:lstStyle/>
          <a:p>
            <a:pPr algn="r" eaLnBrk="1" hangingPunct="1">
              <a:defRPr/>
            </a:pPr>
            <a:endParaRPr lang="en-US" sz="1600" b="1" i="1" dirty="0">
              <a:effectLst>
                <a:outerShdw blurRad="38100" dist="38100" dir="2700000" algn="tl">
                  <a:srgbClr val="C0C0C0"/>
                </a:outerShdw>
              </a:effectLst>
              <a:latin typeface="Calibri" pitchFamily="34" charset="0"/>
              <a:ea typeface="ＭＳ Ｐゴシック" charset="-128"/>
            </a:endParaRPr>
          </a:p>
        </p:txBody>
      </p:sp>
      <p:sp>
        <p:nvSpPr>
          <p:cNvPr id="6" name="Rectangle 5"/>
          <p:cNvSpPr/>
          <p:nvPr/>
        </p:nvSpPr>
        <p:spPr>
          <a:xfrm>
            <a:off x="7997825" y="2597150"/>
            <a:ext cx="231775" cy="338138"/>
          </a:xfrm>
          <a:prstGeom prst="rect">
            <a:avLst/>
          </a:prstGeom>
        </p:spPr>
        <p:txBody>
          <a:bodyPr wrap="none">
            <a:spAutoFit/>
          </a:bodyPr>
          <a:lstStyle>
            <a:lvl1pPr>
              <a:spcBef>
                <a:spcPct val="20000"/>
              </a:spcBef>
              <a:buFont typeface="Arial" panose="020B0604020202020204" pitchFamily="34" charset="0"/>
              <a:buChar char="•"/>
              <a:defRPr sz="3200">
                <a:solidFill>
                  <a:srgbClr val="595959"/>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rgbClr val="595959"/>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rgbClr val="595959"/>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rgbClr val="595959"/>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rgbClr val="595959"/>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rgbClr val="595959"/>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rgbClr val="595959"/>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rgbClr val="595959"/>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rgbClr val="595959"/>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defRPr/>
            </a:pPr>
            <a:r>
              <a:rPr lang="en-US" altLang="ro-RO" sz="1600" b="1" i="1" dirty="0" smtClean="0">
                <a:solidFill>
                  <a:schemeClr val="tx1"/>
                </a:solidFill>
                <a:effectLst>
                  <a:outerShdw blurRad="38100" dist="38100" dir="2700000" algn="tl">
                    <a:srgbClr val="C0C0C0"/>
                  </a:outerShdw>
                </a:effectLst>
              </a:rPr>
              <a:t> </a:t>
            </a:r>
            <a:endParaRPr lang="en-US" altLang="ro-RO" sz="1600" b="1" dirty="0" smtClean="0">
              <a:solidFill>
                <a:schemeClr val="tx1"/>
              </a:solidFill>
              <a:effectLst>
                <a:outerShdw blurRad="38100" dist="38100" dir="2700000" algn="tl">
                  <a:srgbClr val="C0C0C0"/>
                </a:outerShdw>
              </a:effectLst>
            </a:endParaRPr>
          </a:p>
        </p:txBody>
      </p:sp>
      <p:sp>
        <p:nvSpPr>
          <p:cNvPr id="7" name="Rectangle 6"/>
          <p:cNvSpPr/>
          <p:nvPr/>
        </p:nvSpPr>
        <p:spPr>
          <a:xfrm>
            <a:off x="3416300" y="3568700"/>
            <a:ext cx="4572000" cy="338138"/>
          </a:xfrm>
          <a:prstGeom prst="rect">
            <a:avLst/>
          </a:prstGeom>
        </p:spPr>
        <p:txBody>
          <a:bodyPr>
            <a:spAutoFit/>
          </a:bodyPr>
          <a:lstStyle>
            <a:lvl1pPr>
              <a:spcBef>
                <a:spcPct val="20000"/>
              </a:spcBef>
              <a:buFont typeface="Arial" panose="020B0604020202020204" pitchFamily="34" charset="0"/>
              <a:buChar char="•"/>
              <a:defRPr sz="3200">
                <a:solidFill>
                  <a:srgbClr val="595959"/>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rgbClr val="595959"/>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rgbClr val="595959"/>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rgbClr val="595959"/>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rgbClr val="595959"/>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rgbClr val="595959"/>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rgbClr val="595959"/>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rgbClr val="595959"/>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rgbClr val="595959"/>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defRPr/>
            </a:pPr>
            <a:endParaRPr lang="en-US" altLang="ro-RO" sz="1600" b="1" dirty="0" smtClean="0">
              <a:solidFill>
                <a:schemeClr val="tx1"/>
              </a:solidFill>
              <a:effectLst>
                <a:outerShdw blurRad="38100" dist="38100" dir="2700000" algn="tl">
                  <a:srgbClr val="C0C0C0"/>
                </a:outerShdw>
              </a:effectLst>
            </a:endParaRPr>
          </a:p>
        </p:txBody>
      </p:sp>
      <p:sp>
        <p:nvSpPr>
          <p:cNvPr id="19464" name="TextBox 2"/>
          <p:cNvSpPr txBox="1">
            <a:spLocks noChangeArrowheads="1"/>
          </p:cNvSpPr>
          <p:nvPr/>
        </p:nvSpPr>
        <p:spPr bwMode="auto">
          <a:xfrm>
            <a:off x="933702" y="971550"/>
            <a:ext cx="6154737"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a:buFont typeface="Arial" charset="0"/>
              <a:buBlip>
                <a:blip r:embed="rId5"/>
              </a:buBlip>
            </a:pPr>
            <a:r>
              <a:rPr lang="en-US" altLang="en-US" i="1" dirty="0" smtClean="0">
                <a:solidFill>
                  <a:srgbClr val="17375E"/>
                </a:solidFill>
              </a:rPr>
              <a:t>Turn-over : </a:t>
            </a:r>
            <a:r>
              <a:rPr lang="en-US" altLang="en-US" i="1" dirty="0">
                <a:solidFill>
                  <a:srgbClr val="17375E"/>
                </a:solidFill>
              </a:rPr>
              <a:t>30 </a:t>
            </a:r>
            <a:r>
              <a:rPr lang="en-US" altLang="en-US" i="1" dirty="0" smtClean="0">
                <a:solidFill>
                  <a:srgbClr val="17375E"/>
                </a:solidFill>
              </a:rPr>
              <a:t>million Euro</a:t>
            </a:r>
            <a:endParaRPr lang="ro-RO" altLang="en-US" i="1" dirty="0">
              <a:solidFill>
                <a:srgbClr val="17375E"/>
              </a:solidFill>
            </a:endParaRPr>
          </a:p>
          <a:p>
            <a:pPr>
              <a:buFont typeface="Arial" charset="0"/>
              <a:buBlip>
                <a:blip r:embed="rId5"/>
              </a:buBlip>
            </a:pPr>
            <a:endParaRPr lang="ro-RO" altLang="en-US" i="1" dirty="0">
              <a:solidFill>
                <a:srgbClr val="17375E"/>
              </a:solidFill>
            </a:endParaRPr>
          </a:p>
          <a:p>
            <a:pPr>
              <a:buFont typeface="Arial" charset="0"/>
              <a:buBlip>
                <a:blip r:embed="rId5"/>
              </a:buBlip>
            </a:pPr>
            <a:r>
              <a:rPr lang="en-US" altLang="en-US" i="1" dirty="0" smtClean="0">
                <a:solidFill>
                  <a:srgbClr val="17375E"/>
                </a:solidFill>
              </a:rPr>
              <a:t>Equity capital : </a:t>
            </a:r>
            <a:r>
              <a:rPr lang="en-US" altLang="en-US" i="1" dirty="0">
                <a:solidFill>
                  <a:srgbClr val="17375E"/>
                </a:solidFill>
              </a:rPr>
              <a:t>18 </a:t>
            </a:r>
            <a:r>
              <a:rPr lang="en-US" altLang="en-US" i="1" dirty="0" smtClean="0">
                <a:solidFill>
                  <a:srgbClr val="17375E"/>
                </a:solidFill>
              </a:rPr>
              <a:t>million Euro</a:t>
            </a:r>
            <a:endParaRPr lang="ro-RO" altLang="en-US" i="1" dirty="0">
              <a:solidFill>
                <a:srgbClr val="17375E"/>
              </a:solidFill>
            </a:endParaRPr>
          </a:p>
          <a:p>
            <a:pPr>
              <a:buFont typeface="Arial" charset="0"/>
              <a:buBlip>
                <a:blip r:embed="rId5"/>
              </a:buBlip>
            </a:pPr>
            <a:endParaRPr lang="ro-RO" altLang="ro-RO" i="1" dirty="0">
              <a:solidFill>
                <a:srgbClr val="17375E"/>
              </a:solidFill>
            </a:endParaRPr>
          </a:p>
          <a:p>
            <a:pPr>
              <a:buFont typeface="Arial" charset="0"/>
              <a:buBlip>
                <a:blip r:embed="rId5"/>
              </a:buBlip>
            </a:pPr>
            <a:r>
              <a:rPr lang="en-US" altLang="ro-RO" i="1" dirty="0" smtClean="0">
                <a:solidFill>
                  <a:srgbClr val="17375E"/>
                </a:solidFill>
              </a:rPr>
              <a:t>Number of shares:  </a:t>
            </a:r>
            <a:r>
              <a:rPr lang="en-US" altLang="ro-RO" i="1" dirty="0">
                <a:solidFill>
                  <a:srgbClr val="17375E"/>
                </a:solidFill>
              </a:rPr>
              <a:t>788.723 </a:t>
            </a:r>
            <a:endParaRPr lang="ro-RO" altLang="ro-RO" i="1" dirty="0">
              <a:solidFill>
                <a:srgbClr val="17375E"/>
              </a:solidFill>
            </a:endParaRPr>
          </a:p>
          <a:p>
            <a:pPr>
              <a:buFont typeface="Arial" charset="0"/>
              <a:buBlip>
                <a:blip r:embed="rId5"/>
              </a:buBlip>
            </a:pPr>
            <a:endParaRPr lang="ro-RO" altLang="ro-RO" i="1" dirty="0">
              <a:solidFill>
                <a:srgbClr val="17375E"/>
              </a:solidFill>
            </a:endParaRPr>
          </a:p>
          <a:p>
            <a:pPr>
              <a:buFont typeface="Arial" charset="0"/>
              <a:buBlip>
                <a:blip r:embed="rId5"/>
              </a:buBlip>
            </a:pPr>
            <a:r>
              <a:rPr lang="en-US" altLang="ro-RO" i="1" dirty="0" smtClean="0">
                <a:solidFill>
                  <a:srgbClr val="17375E"/>
                </a:solidFill>
              </a:rPr>
              <a:t>Number of share holders:   </a:t>
            </a:r>
            <a:r>
              <a:rPr lang="en-US" altLang="ro-RO" i="1" dirty="0">
                <a:solidFill>
                  <a:srgbClr val="17375E"/>
                </a:solidFill>
              </a:rPr>
              <a:t>90</a:t>
            </a:r>
            <a:endParaRPr lang="ro-RO" altLang="ro-RO" i="1" dirty="0">
              <a:solidFill>
                <a:srgbClr val="17375E"/>
              </a:solidFill>
            </a:endParaRPr>
          </a:p>
          <a:p>
            <a:pPr>
              <a:buFont typeface="Arial" charset="0"/>
              <a:buBlip>
                <a:blip r:embed="rId5"/>
              </a:buBlip>
            </a:pPr>
            <a:endParaRPr lang="ro-RO" altLang="en-US" i="1" dirty="0">
              <a:solidFill>
                <a:srgbClr val="17375E"/>
              </a:solidFill>
            </a:endParaRPr>
          </a:p>
          <a:p>
            <a:pPr>
              <a:buFont typeface="Arial" charset="0"/>
              <a:buBlip>
                <a:blip r:embed="rId5"/>
              </a:buBlip>
            </a:pPr>
            <a:r>
              <a:rPr lang="en-US" altLang="en-US" i="1" dirty="0" smtClean="0">
                <a:solidFill>
                  <a:srgbClr val="17375E"/>
                </a:solidFill>
              </a:rPr>
              <a:t>Number of employees: 1211</a:t>
            </a:r>
            <a:endParaRPr lang="ro-RO" altLang="en-US" i="1" dirty="0">
              <a:solidFill>
                <a:srgbClr val="17375E"/>
              </a:solidFill>
            </a:endParaRPr>
          </a:p>
          <a:p>
            <a:pPr>
              <a:buFont typeface="Arial" charset="0"/>
              <a:buBlip>
                <a:blip r:embed="rId5"/>
              </a:buBlip>
            </a:pPr>
            <a:endParaRPr lang="ro-RO" altLang="en-US" i="1" dirty="0">
              <a:solidFill>
                <a:srgbClr val="17375E"/>
              </a:solidFill>
            </a:endParaRPr>
          </a:p>
          <a:p>
            <a:pPr>
              <a:buFont typeface="Arial" charset="0"/>
              <a:buBlip>
                <a:blip r:embed="rId5"/>
              </a:buBlip>
            </a:pPr>
            <a:r>
              <a:rPr lang="en-US" altLang="en-US" i="1" dirty="0" smtClean="0">
                <a:solidFill>
                  <a:srgbClr val="17375E"/>
                </a:solidFill>
              </a:rPr>
              <a:t>Combined tariff (water/sewer</a:t>
            </a:r>
            <a:r>
              <a:rPr lang="ro-RO" altLang="en-US" i="1" dirty="0" smtClean="0">
                <a:solidFill>
                  <a:srgbClr val="17375E"/>
                </a:solidFill>
              </a:rPr>
              <a:t>)</a:t>
            </a:r>
            <a:r>
              <a:rPr lang="en-US" altLang="en-US" i="1" dirty="0" smtClean="0">
                <a:solidFill>
                  <a:srgbClr val="17375E"/>
                </a:solidFill>
              </a:rPr>
              <a:t> VAT incl. </a:t>
            </a:r>
            <a:r>
              <a:rPr lang="en-US" altLang="en-US" i="1" dirty="0">
                <a:solidFill>
                  <a:srgbClr val="17375E"/>
                </a:solidFill>
              </a:rPr>
              <a:t>: </a:t>
            </a:r>
            <a:r>
              <a:rPr lang="en-US" altLang="en-US" i="1" dirty="0" smtClean="0">
                <a:solidFill>
                  <a:srgbClr val="17375E"/>
                </a:solidFill>
              </a:rPr>
              <a:t>6,26 </a:t>
            </a:r>
            <a:r>
              <a:rPr lang="en-US" altLang="en-US" i="1" dirty="0">
                <a:solidFill>
                  <a:srgbClr val="17375E"/>
                </a:solidFill>
              </a:rPr>
              <a:t>lei/mc</a:t>
            </a:r>
            <a:endParaRPr lang="ro-RO" altLang="en-US" i="1" dirty="0">
              <a:solidFill>
                <a:srgbClr val="17375E"/>
              </a:solidFill>
            </a:endParaRPr>
          </a:p>
          <a:p>
            <a:pPr>
              <a:buFont typeface="Arial" charset="0"/>
              <a:buBlip>
                <a:blip r:embed="rId5"/>
              </a:buBlip>
            </a:pPr>
            <a:endParaRPr lang="ro-RO" altLang="en-US" i="1" dirty="0">
              <a:solidFill>
                <a:srgbClr val="17375E"/>
              </a:solidFill>
            </a:endParaRPr>
          </a:p>
          <a:p>
            <a:pPr>
              <a:buFont typeface="Arial" charset="0"/>
              <a:buBlip>
                <a:blip r:embed="rId5"/>
              </a:buBlip>
            </a:pPr>
            <a:r>
              <a:rPr lang="en-US" altLang="en-US" i="1" dirty="0" smtClean="0">
                <a:solidFill>
                  <a:srgbClr val="17375E"/>
                </a:solidFill>
              </a:rPr>
              <a:t>Localities with </a:t>
            </a:r>
            <a:r>
              <a:rPr lang="en-US" altLang="en-US" i="1" dirty="0" err="1" smtClean="0">
                <a:solidFill>
                  <a:srgbClr val="17375E"/>
                </a:solidFill>
              </a:rPr>
              <a:t>ApaVital</a:t>
            </a:r>
            <a:r>
              <a:rPr lang="en-US" altLang="en-US" i="1" dirty="0" smtClean="0">
                <a:solidFill>
                  <a:srgbClr val="17375E"/>
                </a:solidFill>
              </a:rPr>
              <a:t> services: 232</a:t>
            </a:r>
            <a:endParaRPr lang="en-US" altLang="en-US" i="1" dirty="0">
              <a:solidFill>
                <a:srgbClr val="17375E"/>
              </a:solidFill>
            </a:endParaRPr>
          </a:p>
        </p:txBody>
      </p:sp>
      <p:sp>
        <p:nvSpPr>
          <p:cNvPr id="19465" name="Title 5"/>
          <p:cNvSpPr txBox="1">
            <a:spLocks/>
          </p:cNvSpPr>
          <p:nvPr/>
        </p:nvSpPr>
        <p:spPr bwMode="auto">
          <a:xfrm>
            <a:off x="457200" y="133350"/>
            <a:ext cx="7391400"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defRPr>
                <a:solidFill>
                  <a:schemeClr val="tx1"/>
                </a:solidFill>
                <a:latin typeface="Arial" charset="0"/>
                <a:ea typeface="MS PGothic" pitchFamily="34" charset="-128"/>
              </a:defRPr>
            </a:lvl1pPr>
            <a:lvl2pPr marL="742950" indent="-285750" defTabSz="457200">
              <a:defRPr>
                <a:solidFill>
                  <a:schemeClr val="tx1"/>
                </a:solidFill>
                <a:latin typeface="Arial" charset="0"/>
                <a:ea typeface="MS PGothic" pitchFamily="34" charset="-128"/>
              </a:defRPr>
            </a:lvl2pPr>
            <a:lvl3pPr marL="1143000" indent="-228600" defTabSz="457200">
              <a:defRPr>
                <a:solidFill>
                  <a:schemeClr val="tx1"/>
                </a:solidFill>
                <a:latin typeface="Arial" charset="0"/>
                <a:ea typeface="MS PGothic" pitchFamily="34" charset="-128"/>
              </a:defRPr>
            </a:lvl3pPr>
            <a:lvl4pPr marL="1600200" indent="-228600" defTabSz="457200">
              <a:defRPr>
                <a:solidFill>
                  <a:schemeClr val="tx1"/>
                </a:solidFill>
                <a:latin typeface="Arial" charset="0"/>
                <a:ea typeface="MS PGothic" pitchFamily="34" charset="-128"/>
              </a:defRPr>
            </a:lvl4pPr>
            <a:lvl5pPr marL="2057400" indent="-228600" defTabSz="45720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r>
              <a:rPr lang="ro-RO" altLang="en-US" sz="2800" b="1" dirty="0" smtClean="0">
                <a:solidFill>
                  <a:srgbClr val="177ED9"/>
                </a:solidFill>
                <a:latin typeface="Calibri" pitchFamily="34" charset="0"/>
              </a:rPr>
              <a:t>General</a:t>
            </a:r>
            <a:r>
              <a:rPr lang="en-US" altLang="en-US" sz="2800" b="1" dirty="0" smtClean="0">
                <a:solidFill>
                  <a:srgbClr val="177ED9"/>
                </a:solidFill>
                <a:latin typeface="Calibri" pitchFamily="34" charset="0"/>
              </a:rPr>
              <a:t> </a:t>
            </a:r>
            <a:r>
              <a:rPr lang="ro-RO" altLang="en-US" sz="2800" b="1" dirty="0" smtClean="0">
                <a:solidFill>
                  <a:srgbClr val="177ED9"/>
                </a:solidFill>
                <a:latin typeface="Calibri" pitchFamily="34" charset="0"/>
              </a:rPr>
              <a:t>F</a:t>
            </a:r>
            <a:r>
              <a:rPr lang="en-US" altLang="en-US" sz="2800" b="1" dirty="0" err="1" smtClean="0">
                <a:solidFill>
                  <a:srgbClr val="177ED9"/>
                </a:solidFill>
                <a:latin typeface="Calibri" pitchFamily="34" charset="0"/>
              </a:rPr>
              <a:t>igures</a:t>
            </a:r>
            <a:endParaRPr lang="en-US" altLang="en-US" sz="2800" b="1" dirty="0">
              <a:solidFill>
                <a:srgbClr val="186DD5"/>
              </a:solidFill>
              <a:latin typeface="Calibri" pitchFamily="34"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Slide Number Placeholder 3"/>
          <p:cNvSpPr>
            <a:spLocks noGrp="1"/>
          </p:cNvSpPr>
          <p:nvPr>
            <p:ph type="sldNum"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fld id="{5B1D1CC1-7769-4215-94AF-8559451AB9E6}" type="slidenum">
              <a:rPr lang="en-US" altLang="ro-RO">
                <a:solidFill>
                  <a:srgbClr val="898989"/>
                </a:solidFill>
              </a:rPr>
              <a:pPr/>
              <a:t>7</a:t>
            </a:fld>
            <a:endParaRPr lang="en-US" altLang="ro-RO">
              <a:solidFill>
                <a:srgbClr val="898989"/>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279" y="0"/>
            <a:ext cx="8749442" cy="514350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Content Placeholder 2"/>
          <p:cNvSpPr>
            <a:spLocks noGrp="1"/>
          </p:cNvSpPr>
          <p:nvPr>
            <p:ph sz="quarter" idx="13"/>
          </p:nvPr>
        </p:nvSpPr>
        <p:spPr>
          <a:xfrm>
            <a:off x="304800" y="666750"/>
            <a:ext cx="8534400" cy="3790950"/>
          </a:xfrm>
        </p:spPr>
        <p:txBody>
          <a:bodyPr/>
          <a:lstStyle/>
          <a:p>
            <a:pPr lvl="1" eaLnBrk="1" hangingPunct="1">
              <a:buFont typeface="Arial" panose="020B0604020202020204" pitchFamily="34" charset="0"/>
              <a:buBlip>
                <a:blip r:embed="rId3"/>
              </a:buBlip>
            </a:pPr>
            <a:r>
              <a:rPr lang="en-US" altLang="ro-RO" sz="2200" dirty="0" smtClean="0">
                <a:solidFill>
                  <a:srgbClr val="177ED9"/>
                </a:solidFill>
              </a:rPr>
              <a:t>Managed systems</a:t>
            </a:r>
            <a:r>
              <a:rPr lang="ro-RO" altLang="ro-RO" sz="2200" dirty="0" smtClean="0">
                <a:solidFill>
                  <a:srgbClr val="177ED9"/>
                </a:solidFill>
              </a:rPr>
              <a:t> </a:t>
            </a:r>
            <a:r>
              <a:rPr lang="ro-RO" altLang="ro-RO" sz="2200" dirty="0">
                <a:solidFill>
                  <a:srgbClr val="177ED9"/>
                </a:solidFill>
              </a:rPr>
              <a:t>în </a:t>
            </a:r>
            <a:r>
              <a:rPr lang="en-US" altLang="ro-RO" sz="2200" dirty="0" smtClean="0">
                <a:solidFill>
                  <a:srgbClr val="177ED9"/>
                </a:solidFill>
              </a:rPr>
              <a:t>I</a:t>
            </a:r>
            <a:r>
              <a:rPr lang="ro-RO" altLang="ro-RO" sz="2200" dirty="0" smtClean="0">
                <a:solidFill>
                  <a:srgbClr val="177ED9"/>
                </a:solidFill>
              </a:rPr>
              <a:t>ași</a:t>
            </a:r>
            <a:r>
              <a:rPr lang="en-US" altLang="ro-RO" sz="2200" dirty="0" smtClean="0">
                <a:solidFill>
                  <a:srgbClr val="177ED9"/>
                </a:solidFill>
              </a:rPr>
              <a:t> County</a:t>
            </a:r>
            <a:r>
              <a:rPr lang="ro-RO" altLang="ro-RO" sz="2200" dirty="0" smtClean="0">
                <a:solidFill>
                  <a:srgbClr val="177ED9"/>
                </a:solidFill>
              </a:rPr>
              <a:t>: 6</a:t>
            </a:r>
            <a:r>
              <a:rPr lang="en-US" altLang="ro-RO" sz="2200" dirty="0" smtClean="0">
                <a:solidFill>
                  <a:srgbClr val="177ED9"/>
                </a:solidFill>
              </a:rPr>
              <a:t>7</a:t>
            </a:r>
            <a:r>
              <a:rPr lang="ro-RO" altLang="ro-RO" sz="2200" dirty="0" smtClean="0">
                <a:solidFill>
                  <a:srgbClr val="177ED9"/>
                </a:solidFill>
              </a:rPr>
              <a:t> opera</a:t>
            </a:r>
            <a:r>
              <a:rPr lang="en-US" altLang="ro-RO" sz="2200" dirty="0" smtClean="0">
                <a:solidFill>
                  <a:srgbClr val="177ED9"/>
                </a:solidFill>
              </a:rPr>
              <a:t>ting areas</a:t>
            </a:r>
            <a:r>
              <a:rPr lang="ro-RO" altLang="ro-RO" sz="2200" dirty="0" smtClean="0">
                <a:solidFill>
                  <a:srgbClr val="177ED9"/>
                </a:solidFill>
              </a:rPr>
              <a:t> </a:t>
            </a:r>
            <a:endParaRPr lang="en-US" altLang="ro-RO" sz="2200" dirty="0" smtClean="0">
              <a:solidFill>
                <a:srgbClr val="177ED9"/>
              </a:solidFill>
            </a:endParaRPr>
          </a:p>
          <a:p>
            <a:pPr lvl="1" eaLnBrk="1" hangingPunct="1">
              <a:buFont typeface="Arial" panose="020B0604020202020204" pitchFamily="34" charset="0"/>
              <a:buBlip>
                <a:blip r:embed="rId3"/>
              </a:buBlip>
            </a:pPr>
            <a:r>
              <a:rPr lang="en-US" altLang="ro-RO" sz="2200" dirty="0">
                <a:solidFill>
                  <a:srgbClr val="177ED9"/>
                </a:solidFill>
              </a:rPr>
              <a:t>Managed systems</a:t>
            </a:r>
            <a:r>
              <a:rPr lang="ro-RO" altLang="ro-RO" sz="2200" dirty="0">
                <a:solidFill>
                  <a:srgbClr val="177ED9"/>
                </a:solidFill>
              </a:rPr>
              <a:t> în </a:t>
            </a:r>
            <a:r>
              <a:rPr lang="en-US" altLang="ro-RO" sz="2200" dirty="0" smtClean="0">
                <a:solidFill>
                  <a:srgbClr val="177ED9"/>
                </a:solidFill>
              </a:rPr>
              <a:t>Neamt</a:t>
            </a:r>
            <a:r>
              <a:rPr lang="ro-RO" altLang="ro-RO" sz="2200" dirty="0" smtClean="0">
                <a:solidFill>
                  <a:srgbClr val="177ED9"/>
                </a:solidFill>
              </a:rPr>
              <a:t> </a:t>
            </a:r>
            <a:r>
              <a:rPr lang="en-US" altLang="ro-RO" sz="2200" dirty="0" smtClean="0">
                <a:solidFill>
                  <a:srgbClr val="177ED9"/>
                </a:solidFill>
              </a:rPr>
              <a:t>County</a:t>
            </a:r>
            <a:r>
              <a:rPr lang="ro-RO" altLang="ro-RO" sz="2200" dirty="0" smtClean="0">
                <a:solidFill>
                  <a:srgbClr val="177ED9"/>
                </a:solidFill>
              </a:rPr>
              <a:t>: </a:t>
            </a:r>
            <a:r>
              <a:rPr lang="en-US" altLang="ro-RO" sz="2200" dirty="0" smtClean="0">
                <a:solidFill>
                  <a:srgbClr val="177ED9"/>
                </a:solidFill>
              </a:rPr>
              <a:t>3</a:t>
            </a:r>
            <a:r>
              <a:rPr lang="ro-RO" altLang="ro-RO" sz="2200" dirty="0" smtClean="0">
                <a:solidFill>
                  <a:srgbClr val="177ED9"/>
                </a:solidFill>
              </a:rPr>
              <a:t> operating areas</a:t>
            </a:r>
            <a:endParaRPr lang="ro-RO" altLang="ro-RO" sz="2200" dirty="0">
              <a:solidFill>
                <a:srgbClr val="177ED9"/>
              </a:solidFill>
            </a:endParaRPr>
          </a:p>
          <a:p>
            <a:pPr eaLnBrk="1" hangingPunct="1">
              <a:buFont typeface="Arial" charset="0"/>
              <a:buBlip>
                <a:blip r:embed="rId3"/>
              </a:buBlip>
            </a:pPr>
            <a:r>
              <a:rPr lang="en-US" altLang="ro-RO" sz="1800" dirty="0" smtClean="0">
                <a:solidFill>
                  <a:srgbClr val="17375E"/>
                </a:solidFill>
              </a:rPr>
              <a:t>Drinking water </a:t>
            </a:r>
            <a:r>
              <a:rPr lang="ro-RO" altLang="ro-RO" sz="1800" dirty="0" smtClean="0">
                <a:solidFill>
                  <a:srgbClr val="17375E"/>
                </a:solidFill>
              </a:rPr>
              <a:t>treatment </a:t>
            </a:r>
            <a:r>
              <a:rPr lang="en-US" altLang="ro-RO" sz="1800" dirty="0" smtClean="0">
                <a:solidFill>
                  <a:srgbClr val="17375E"/>
                </a:solidFill>
              </a:rPr>
              <a:t>plants</a:t>
            </a:r>
            <a:r>
              <a:rPr lang="ro-RO" altLang="ro-RO" sz="1800" dirty="0" smtClean="0">
                <a:solidFill>
                  <a:srgbClr val="17375E"/>
                </a:solidFill>
              </a:rPr>
              <a:t>: </a:t>
            </a:r>
            <a:r>
              <a:rPr lang="en-US" altLang="ro-RO" sz="1800" dirty="0" smtClean="0">
                <a:solidFill>
                  <a:srgbClr val="17375E"/>
                </a:solidFill>
              </a:rPr>
              <a:t>1.928</a:t>
            </a:r>
            <a:r>
              <a:rPr lang="ro-RO" altLang="ro-RO" sz="1800" dirty="0" smtClean="0">
                <a:solidFill>
                  <a:srgbClr val="17375E"/>
                </a:solidFill>
              </a:rPr>
              <a:t> l/s – </a:t>
            </a:r>
            <a:r>
              <a:rPr lang="en-US" altLang="ro-RO" sz="1800" dirty="0" smtClean="0">
                <a:solidFill>
                  <a:srgbClr val="17375E"/>
                </a:solidFill>
              </a:rPr>
              <a:t>8</a:t>
            </a:r>
            <a:r>
              <a:rPr lang="ro-RO" altLang="ro-RO" sz="1800" dirty="0" smtClean="0">
                <a:solidFill>
                  <a:srgbClr val="17375E"/>
                </a:solidFill>
              </a:rPr>
              <a:t> </a:t>
            </a:r>
            <a:r>
              <a:rPr lang="en-US" altLang="ro-RO" sz="1800" dirty="0" smtClean="0">
                <a:solidFill>
                  <a:srgbClr val="17375E"/>
                </a:solidFill>
              </a:rPr>
              <a:t>units</a:t>
            </a:r>
            <a:endParaRPr lang="ro-RO" altLang="ro-RO" sz="1800" dirty="0" smtClean="0">
              <a:solidFill>
                <a:srgbClr val="17375E"/>
              </a:solidFill>
            </a:endParaRPr>
          </a:p>
          <a:p>
            <a:pPr eaLnBrk="1" hangingPunct="1">
              <a:buFont typeface="Arial" charset="0"/>
              <a:buBlip>
                <a:blip r:embed="rId3"/>
              </a:buBlip>
            </a:pPr>
            <a:r>
              <a:rPr lang="en-US" altLang="ro-RO" sz="1800" dirty="0" smtClean="0">
                <a:solidFill>
                  <a:srgbClr val="17375E"/>
                </a:solidFill>
              </a:rPr>
              <a:t>Water pipelines</a:t>
            </a:r>
            <a:r>
              <a:rPr lang="ro-RO" altLang="ro-RO" sz="1800" dirty="0" smtClean="0">
                <a:solidFill>
                  <a:srgbClr val="17375E"/>
                </a:solidFill>
              </a:rPr>
              <a:t>: 3.171 km </a:t>
            </a:r>
          </a:p>
          <a:p>
            <a:pPr eaLnBrk="1" hangingPunct="1">
              <a:buBlip>
                <a:blip r:embed="rId3"/>
              </a:buBlip>
            </a:pPr>
            <a:r>
              <a:rPr lang="en-US" altLang="ro-RO" sz="1800" dirty="0">
                <a:solidFill>
                  <a:srgbClr val="17375E"/>
                </a:solidFill>
              </a:rPr>
              <a:t>Drinking water pumping stations - </a:t>
            </a:r>
            <a:r>
              <a:rPr lang="ro-RO" altLang="ro-RO" sz="1800" dirty="0">
                <a:solidFill>
                  <a:srgbClr val="17375E"/>
                </a:solidFill>
              </a:rPr>
              <a:t> </a:t>
            </a:r>
            <a:r>
              <a:rPr lang="en-US" altLang="ro-RO" sz="1800" dirty="0">
                <a:solidFill>
                  <a:srgbClr val="17375E"/>
                </a:solidFill>
              </a:rPr>
              <a:t>1</a:t>
            </a:r>
            <a:r>
              <a:rPr lang="ro-RO" altLang="ro-RO" sz="1800" dirty="0">
                <a:solidFill>
                  <a:srgbClr val="17375E"/>
                </a:solidFill>
              </a:rPr>
              <a:t>38</a:t>
            </a:r>
            <a:r>
              <a:rPr lang="en-US" altLang="ro-RO" sz="1800" dirty="0">
                <a:solidFill>
                  <a:srgbClr val="17375E"/>
                </a:solidFill>
              </a:rPr>
              <a:t> units</a:t>
            </a:r>
            <a:endParaRPr lang="ro-RO" altLang="ro-RO" sz="1800" dirty="0">
              <a:solidFill>
                <a:srgbClr val="17375E"/>
              </a:solidFill>
            </a:endParaRPr>
          </a:p>
          <a:p>
            <a:pPr eaLnBrk="1" hangingPunct="1">
              <a:buBlip>
                <a:blip r:embed="rId3"/>
              </a:buBlip>
            </a:pPr>
            <a:r>
              <a:rPr lang="en-US" altLang="ro-RO" sz="1800" dirty="0" smtClean="0">
                <a:solidFill>
                  <a:srgbClr val="17375E"/>
                </a:solidFill>
              </a:rPr>
              <a:t>Tanks</a:t>
            </a:r>
            <a:r>
              <a:rPr lang="ro-RO" altLang="ro-RO" sz="1800" dirty="0" smtClean="0">
                <a:solidFill>
                  <a:srgbClr val="17375E"/>
                </a:solidFill>
              </a:rPr>
              <a:t>: </a:t>
            </a:r>
            <a:r>
              <a:rPr lang="en-US" altLang="ro-RO" sz="1800" dirty="0">
                <a:solidFill>
                  <a:srgbClr val="17375E"/>
                </a:solidFill>
              </a:rPr>
              <a:t>169.143 </a:t>
            </a:r>
            <a:r>
              <a:rPr lang="ro-RO" altLang="ro-RO" sz="1800" dirty="0" smtClean="0">
                <a:solidFill>
                  <a:srgbClr val="17375E"/>
                </a:solidFill>
              </a:rPr>
              <a:t>m</a:t>
            </a:r>
            <a:r>
              <a:rPr lang="en-US" altLang="ro-RO" sz="1800" dirty="0" smtClean="0">
                <a:solidFill>
                  <a:srgbClr val="17375E"/>
                </a:solidFill>
              </a:rPr>
              <a:t>3</a:t>
            </a:r>
            <a:r>
              <a:rPr lang="ro-RO" altLang="ro-RO" sz="1800" dirty="0" smtClean="0">
                <a:solidFill>
                  <a:srgbClr val="17375E"/>
                </a:solidFill>
              </a:rPr>
              <a:t> – 17</a:t>
            </a:r>
            <a:r>
              <a:rPr lang="en-US" altLang="ro-RO" sz="1800" dirty="0" smtClean="0">
                <a:solidFill>
                  <a:srgbClr val="17375E"/>
                </a:solidFill>
              </a:rPr>
              <a:t>9 units</a:t>
            </a:r>
            <a:endParaRPr lang="ro-RO" altLang="ro-RO" sz="1800" dirty="0" smtClean="0">
              <a:solidFill>
                <a:srgbClr val="17375E"/>
              </a:solidFill>
            </a:endParaRPr>
          </a:p>
          <a:p>
            <a:pPr eaLnBrk="1" hangingPunct="1">
              <a:buBlip>
                <a:blip r:embed="rId3"/>
              </a:buBlip>
            </a:pPr>
            <a:r>
              <a:rPr lang="en-US" altLang="ro-RO" sz="1800" dirty="0">
                <a:solidFill>
                  <a:srgbClr val="17375E"/>
                </a:solidFill>
              </a:rPr>
              <a:t>Re-chlorination stations  - </a:t>
            </a:r>
            <a:r>
              <a:rPr lang="ro-RO" altLang="ro-RO" sz="1800" dirty="0">
                <a:solidFill>
                  <a:srgbClr val="17375E"/>
                </a:solidFill>
              </a:rPr>
              <a:t>73</a:t>
            </a:r>
            <a:r>
              <a:rPr lang="en-US" altLang="ro-RO" sz="1800" dirty="0">
                <a:solidFill>
                  <a:srgbClr val="17375E"/>
                </a:solidFill>
              </a:rPr>
              <a:t> </a:t>
            </a:r>
            <a:r>
              <a:rPr lang="en-US" altLang="ro-RO" sz="1800" dirty="0" smtClean="0">
                <a:solidFill>
                  <a:srgbClr val="17375E"/>
                </a:solidFill>
              </a:rPr>
              <a:t>units</a:t>
            </a:r>
            <a:endParaRPr lang="ro-RO" altLang="ro-RO" sz="1800" dirty="0" smtClean="0">
              <a:solidFill>
                <a:srgbClr val="17375E"/>
              </a:solidFill>
            </a:endParaRPr>
          </a:p>
          <a:p>
            <a:pPr eaLnBrk="1" hangingPunct="1">
              <a:buBlip>
                <a:blip r:embed="rId3"/>
              </a:buBlip>
            </a:pPr>
            <a:r>
              <a:rPr lang="en-US" altLang="ro-RO" sz="1800" dirty="0">
                <a:solidFill>
                  <a:srgbClr val="17375E"/>
                </a:solidFill>
              </a:rPr>
              <a:t>Sewer</a:t>
            </a:r>
            <a:r>
              <a:rPr lang="ro-RO" altLang="ro-RO" sz="1800" dirty="0">
                <a:solidFill>
                  <a:srgbClr val="17375E"/>
                </a:solidFill>
              </a:rPr>
              <a:t>age networks</a:t>
            </a:r>
            <a:r>
              <a:rPr lang="en-US" altLang="ro-RO" sz="1800" dirty="0">
                <a:solidFill>
                  <a:srgbClr val="17375E"/>
                </a:solidFill>
              </a:rPr>
              <a:t> – </a:t>
            </a:r>
            <a:r>
              <a:rPr lang="ro-RO" altLang="ro-RO" sz="1800" dirty="0">
                <a:solidFill>
                  <a:srgbClr val="17375E"/>
                </a:solidFill>
              </a:rPr>
              <a:t>1.029 </a:t>
            </a:r>
            <a:r>
              <a:rPr lang="ro-RO" altLang="ro-RO" sz="1800" dirty="0" smtClean="0">
                <a:solidFill>
                  <a:srgbClr val="17375E"/>
                </a:solidFill>
              </a:rPr>
              <a:t>km</a:t>
            </a:r>
          </a:p>
          <a:p>
            <a:pPr eaLnBrk="1" hangingPunct="1">
              <a:buBlip>
                <a:blip r:embed="rId3"/>
              </a:buBlip>
            </a:pPr>
            <a:r>
              <a:rPr lang="en-US" altLang="ro-RO" sz="1800" dirty="0">
                <a:solidFill>
                  <a:srgbClr val="17375E"/>
                </a:solidFill>
              </a:rPr>
              <a:t>Wastewater pumping stations  - </a:t>
            </a:r>
            <a:r>
              <a:rPr lang="ro-RO" altLang="ro-RO" sz="1800" dirty="0">
                <a:solidFill>
                  <a:srgbClr val="17375E"/>
                </a:solidFill>
              </a:rPr>
              <a:t>140</a:t>
            </a:r>
            <a:r>
              <a:rPr lang="en-US" altLang="ro-RO" sz="1800" dirty="0">
                <a:solidFill>
                  <a:srgbClr val="17375E"/>
                </a:solidFill>
              </a:rPr>
              <a:t> units</a:t>
            </a:r>
            <a:endParaRPr lang="ro-RO" altLang="ro-RO" sz="1800" dirty="0">
              <a:solidFill>
                <a:srgbClr val="17375E"/>
              </a:solidFill>
            </a:endParaRPr>
          </a:p>
          <a:p>
            <a:pPr eaLnBrk="1" hangingPunct="1">
              <a:buFont typeface="Arial" charset="0"/>
              <a:buBlip>
                <a:blip r:embed="rId3"/>
              </a:buBlip>
            </a:pPr>
            <a:r>
              <a:rPr lang="en-US" altLang="ro-RO" sz="1800" dirty="0" smtClean="0">
                <a:solidFill>
                  <a:srgbClr val="17375E"/>
                </a:solidFill>
              </a:rPr>
              <a:t>Wastewater treatment plants</a:t>
            </a:r>
            <a:r>
              <a:rPr lang="ro-RO" altLang="ro-RO" sz="1800" dirty="0" smtClean="0">
                <a:solidFill>
                  <a:srgbClr val="17375E"/>
                </a:solidFill>
              </a:rPr>
              <a:t>: 4.888 l/s – </a:t>
            </a:r>
            <a:r>
              <a:rPr lang="en-US" altLang="ro-RO" sz="1800" dirty="0" smtClean="0">
                <a:solidFill>
                  <a:srgbClr val="17375E"/>
                </a:solidFill>
              </a:rPr>
              <a:t>1</a:t>
            </a:r>
            <a:r>
              <a:rPr lang="ro-RO" altLang="ro-RO" sz="1800" dirty="0" smtClean="0">
                <a:solidFill>
                  <a:srgbClr val="17375E"/>
                </a:solidFill>
              </a:rPr>
              <a:t>5</a:t>
            </a:r>
            <a:r>
              <a:rPr lang="en-US" altLang="ro-RO" sz="1800" dirty="0" smtClean="0">
                <a:solidFill>
                  <a:srgbClr val="17375E"/>
                </a:solidFill>
              </a:rPr>
              <a:t> units</a:t>
            </a:r>
            <a:endParaRPr lang="ro-RO" altLang="ro-RO" sz="1800" dirty="0" smtClean="0">
              <a:solidFill>
                <a:srgbClr val="17375E"/>
              </a:solidFill>
            </a:endParaRPr>
          </a:p>
          <a:p>
            <a:pPr eaLnBrk="1" hangingPunct="1">
              <a:buFont typeface="Arial" charset="0"/>
              <a:buNone/>
            </a:pPr>
            <a:r>
              <a:rPr lang="ro-RO" altLang="ro-RO" sz="2000" dirty="0" smtClean="0">
                <a:solidFill>
                  <a:srgbClr val="17375E"/>
                </a:solidFill>
              </a:rPr>
              <a:t>	</a:t>
            </a:r>
            <a:r>
              <a:rPr lang="en-US" altLang="ro-RO" sz="2000" dirty="0" smtClean="0">
                <a:solidFill>
                  <a:srgbClr val="0000FF"/>
                </a:solidFill>
              </a:rPr>
              <a:t>APAVITAL</a:t>
            </a:r>
            <a:r>
              <a:rPr lang="ro-RO" altLang="ro-RO" sz="2000" dirty="0" smtClean="0">
                <a:solidFill>
                  <a:srgbClr val="0000FF"/>
                </a:solidFill>
              </a:rPr>
              <a:t> </a:t>
            </a:r>
            <a:r>
              <a:rPr lang="en-US" altLang="ro-RO" sz="2000" dirty="0" smtClean="0">
                <a:solidFill>
                  <a:srgbClr val="0000FF"/>
                </a:solidFill>
              </a:rPr>
              <a:t>makes </a:t>
            </a:r>
            <a:r>
              <a:rPr lang="ro-RO" altLang="ro-RO" sz="2000" dirty="0" smtClean="0">
                <a:solidFill>
                  <a:srgbClr val="0000FF"/>
                </a:solidFill>
              </a:rPr>
              <a:t>permanen</a:t>
            </a:r>
            <a:r>
              <a:rPr lang="en-US" altLang="ro-RO" sz="2000" dirty="0" smtClean="0">
                <a:solidFill>
                  <a:srgbClr val="0000FF"/>
                </a:solidFill>
              </a:rPr>
              <a:t>t efforts in order to provide a nonstop water supply and to continuously improve the water quality standards</a:t>
            </a:r>
            <a:r>
              <a:rPr lang="ro-RO" altLang="ro-RO" sz="2000" dirty="0" smtClean="0">
                <a:solidFill>
                  <a:srgbClr val="0000FF"/>
                </a:solidFill>
              </a:rPr>
              <a:t>.</a:t>
            </a:r>
          </a:p>
        </p:txBody>
      </p:sp>
      <p:sp>
        <p:nvSpPr>
          <p:cNvPr id="22531" name="Slide Number Placeholder 3"/>
          <p:cNvSpPr>
            <a:spLocks noGrp="1"/>
          </p:cNvSpPr>
          <p:nvPr>
            <p:ph type="sldNum"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fld id="{0EC92146-11F5-45DE-918D-0C062A3221B6}" type="slidenum">
              <a:rPr lang="en-US" altLang="ro-RO">
                <a:solidFill>
                  <a:srgbClr val="898989"/>
                </a:solidFill>
              </a:rPr>
              <a:pPr/>
              <a:t>8</a:t>
            </a:fld>
            <a:endParaRPr lang="en-US" altLang="ro-RO">
              <a:solidFill>
                <a:srgbClr val="898989"/>
              </a:solidFill>
            </a:endParaRPr>
          </a:p>
        </p:txBody>
      </p:sp>
      <p:sp>
        <p:nvSpPr>
          <p:cNvPr id="22532" name="Title 5"/>
          <p:cNvSpPr txBox="1">
            <a:spLocks/>
          </p:cNvSpPr>
          <p:nvPr/>
        </p:nvSpPr>
        <p:spPr bwMode="auto">
          <a:xfrm>
            <a:off x="431800" y="38100"/>
            <a:ext cx="7391400"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defRPr>
                <a:solidFill>
                  <a:schemeClr val="tx1"/>
                </a:solidFill>
                <a:latin typeface="Arial" charset="0"/>
                <a:ea typeface="MS PGothic" pitchFamily="34" charset="-128"/>
              </a:defRPr>
            </a:lvl1pPr>
            <a:lvl2pPr marL="742950" indent="-285750" defTabSz="457200">
              <a:defRPr>
                <a:solidFill>
                  <a:schemeClr val="tx1"/>
                </a:solidFill>
                <a:latin typeface="Arial" charset="0"/>
                <a:ea typeface="MS PGothic" pitchFamily="34" charset="-128"/>
              </a:defRPr>
            </a:lvl2pPr>
            <a:lvl3pPr marL="1143000" indent="-228600" defTabSz="457200">
              <a:defRPr>
                <a:solidFill>
                  <a:schemeClr val="tx1"/>
                </a:solidFill>
                <a:latin typeface="Arial" charset="0"/>
                <a:ea typeface="MS PGothic" pitchFamily="34" charset="-128"/>
              </a:defRPr>
            </a:lvl3pPr>
            <a:lvl4pPr marL="1600200" indent="-228600" defTabSz="457200">
              <a:defRPr>
                <a:solidFill>
                  <a:schemeClr val="tx1"/>
                </a:solidFill>
                <a:latin typeface="Arial" charset="0"/>
                <a:ea typeface="MS PGothic" pitchFamily="34" charset="-128"/>
              </a:defRPr>
            </a:lvl4pPr>
            <a:lvl5pPr marL="2057400" indent="-228600" defTabSz="45720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r>
              <a:rPr lang="en-US" altLang="en-US" sz="2800" b="1" dirty="0" smtClean="0">
                <a:solidFill>
                  <a:srgbClr val="177ED9"/>
                </a:solidFill>
                <a:latin typeface="Calibri" pitchFamily="34" charset="0"/>
              </a:rPr>
              <a:t>Capacities</a:t>
            </a:r>
            <a:endParaRPr lang="en-US" altLang="en-US" sz="2800" b="1" dirty="0">
              <a:solidFill>
                <a:srgbClr val="186DD5"/>
              </a:solidFill>
              <a:latin typeface="Calibri"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Aria de operare 2016 v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755635"/>
            <a:ext cx="6502400" cy="4283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4" name="Slide Number Placeholder 6"/>
          <p:cNvSpPr>
            <a:spLocks noGrp="1"/>
          </p:cNvSpPr>
          <p:nvPr>
            <p:ph type="sldNum"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fld id="{BD10E615-156B-4C04-A4C4-1EA8ACBB16C0}" type="slidenum">
              <a:rPr lang="en-US" altLang="ro-RO">
                <a:solidFill>
                  <a:srgbClr val="898989"/>
                </a:solidFill>
              </a:rPr>
              <a:pPr/>
              <a:t>9</a:t>
            </a:fld>
            <a:endParaRPr lang="en-US" altLang="ro-RO">
              <a:solidFill>
                <a:srgbClr val="898989"/>
              </a:solidFill>
            </a:endParaRPr>
          </a:p>
        </p:txBody>
      </p:sp>
      <p:sp>
        <p:nvSpPr>
          <p:cNvPr id="23556" name="Title 5"/>
          <p:cNvSpPr txBox="1">
            <a:spLocks/>
          </p:cNvSpPr>
          <p:nvPr/>
        </p:nvSpPr>
        <p:spPr bwMode="auto">
          <a:xfrm>
            <a:off x="457200" y="47244"/>
            <a:ext cx="7391400"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defRPr>
                <a:solidFill>
                  <a:schemeClr val="tx1"/>
                </a:solidFill>
                <a:latin typeface="Arial" charset="0"/>
                <a:ea typeface="MS PGothic" pitchFamily="34" charset="-128"/>
              </a:defRPr>
            </a:lvl1pPr>
            <a:lvl2pPr marL="742950" indent="-285750" defTabSz="457200">
              <a:defRPr>
                <a:solidFill>
                  <a:schemeClr val="tx1"/>
                </a:solidFill>
                <a:latin typeface="Arial" charset="0"/>
                <a:ea typeface="MS PGothic" pitchFamily="34" charset="-128"/>
              </a:defRPr>
            </a:lvl2pPr>
            <a:lvl3pPr marL="1143000" indent="-228600" defTabSz="457200">
              <a:defRPr>
                <a:solidFill>
                  <a:schemeClr val="tx1"/>
                </a:solidFill>
                <a:latin typeface="Arial" charset="0"/>
                <a:ea typeface="MS PGothic" pitchFamily="34" charset="-128"/>
              </a:defRPr>
            </a:lvl3pPr>
            <a:lvl4pPr marL="1600200" indent="-228600" defTabSz="457200">
              <a:defRPr>
                <a:solidFill>
                  <a:schemeClr val="tx1"/>
                </a:solidFill>
                <a:latin typeface="Arial" charset="0"/>
                <a:ea typeface="MS PGothic" pitchFamily="34" charset="-128"/>
              </a:defRPr>
            </a:lvl4pPr>
            <a:lvl5pPr marL="2057400" indent="-228600" defTabSz="457200">
              <a:defRPr>
                <a:solidFill>
                  <a:schemeClr val="tx1"/>
                </a:solidFill>
                <a:latin typeface="Arial"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charset="0"/>
                <a:ea typeface="MS PGothic" pitchFamily="34" charset="-128"/>
              </a:defRPr>
            </a:lvl9pPr>
          </a:lstStyle>
          <a:p>
            <a:r>
              <a:rPr lang="en-US" altLang="en-US" sz="2800" b="1" dirty="0" smtClean="0">
                <a:solidFill>
                  <a:srgbClr val="177ED9"/>
                </a:solidFill>
                <a:latin typeface="Calibri" pitchFamily="34" charset="0"/>
              </a:rPr>
              <a:t>Operational </a:t>
            </a:r>
            <a:r>
              <a:rPr lang="ro-RO" altLang="en-US" sz="2800" b="1" dirty="0" smtClean="0">
                <a:solidFill>
                  <a:srgbClr val="177ED9"/>
                </a:solidFill>
                <a:latin typeface="Calibri" pitchFamily="34" charset="0"/>
              </a:rPr>
              <a:t>A</a:t>
            </a:r>
            <a:r>
              <a:rPr lang="en-US" altLang="en-US" sz="2800" b="1" dirty="0" smtClean="0">
                <a:solidFill>
                  <a:srgbClr val="177ED9"/>
                </a:solidFill>
                <a:latin typeface="Calibri" pitchFamily="34" charset="0"/>
              </a:rPr>
              <a:t>rea</a:t>
            </a:r>
            <a:endParaRPr lang="en-US" altLang="en-US" sz="2800" b="1" dirty="0">
              <a:solidFill>
                <a:srgbClr val="186DD5"/>
              </a:solidFill>
              <a:latin typeface="Calibri" pitchFamily="34"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0000"/>
                <a:satMod val="155000"/>
              </a:schemeClr>
            </a:gs>
            <a:gs pos="65000">
              <a:schemeClr val="phClr">
                <a:shade val="85000"/>
                <a:satMod val="155000"/>
              </a:schemeClr>
            </a:gs>
            <a:gs pos="100000">
              <a:schemeClr val="phClr">
                <a:shade val="95000"/>
                <a:satMod val="155000"/>
              </a:schemeClr>
            </a:gs>
          </a:gsLst>
          <a:lin ang="16200000" scaled="0"/>
        </a:gradFill>
      </a:fillStyleLst>
      <a:lnStyleLst>
        <a:ln w="6350" cap="rnd" cmpd="sng" algn="ctr">
          <a:solidFill>
            <a:schemeClr val="phClr">
              <a:shade val="95000"/>
              <a:satMod val="105000"/>
            </a:scheme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50800" algn="tl" rotWithShape="0">
              <a:srgbClr val="000000">
                <a:alpha val="64000"/>
              </a:srgbClr>
            </a:outerShdw>
          </a:effectLst>
        </a:effectStyle>
        <a:effectStyle>
          <a:effectLst>
            <a:outerShdw blurRad="39000" dist="25400" dir="5400000">
              <a:srgbClr val="000000">
                <a:alpha val="35000"/>
              </a:srgbClr>
            </a:outerShdw>
          </a:effectLst>
        </a:effectStyle>
        <a:effectStyle>
          <a:effectLst>
            <a:outerShdw blurRad="39000" dist="25400" dir="5400000">
              <a:srgbClr val="000000">
                <a:alpha val="35000"/>
              </a:srgbClr>
            </a:outerShdw>
          </a:effectLst>
          <a:scene3d>
            <a:camera prst="orthographicFront" fov="0">
              <a:rot lat="0" lon="0" rev="0"/>
            </a:camera>
            <a:lightRig rig="threePt" dir="t">
              <a:rot lat="0" lon="0" rev="0"/>
            </a:lightRig>
          </a:scene3d>
          <a:sp3d prstMaterial="matte">
            <a:bevelT h="22225"/>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ADE413B84769B49AC4FAE4FA4F75F3A" ma:contentTypeVersion="16" ma:contentTypeDescription="Creați un document nou." ma:contentTypeScope="" ma:versionID="23d28ffe722fa4cf5c8ef991352fd5dc">
  <xsd:schema xmlns:xsd="http://www.w3.org/2001/XMLSchema" xmlns:xs="http://www.w3.org/2001/XMLSchema" xmlns:p="http://schemas.microsoft.com/office/2006/metadata/properties" xmlns:ns1="http://schemas.microsoft.com/sharepoint/v3" xmlns:ns2="994db0cc-c239-44d5-9ab0-0a7b70672f5b" xmlns:ns3="http://schemas.microsoft.com/sharepoint/v3/fields" xmlns:ns4="90ba200d-9a25-4927-b8f2-2a14fcc5cbe6" targetNamespace="http://schemas.microsoft.com/office/2006/metadata/properties" ma:root="true" ma:fieldsID="d5f38484435c4b0f93e3082f07e88b3c" ns1:_="" ns2:_="" ns3:_="" ns4:_="">
    <xsd:import namespace="http://schemas.microsoft.com/sharepoint/v3"/>
    <xsd:import namespace="994db0cc-c239-44d5-9ab0-0a7b70672f5b"/>
    <xsd:import namespace="http://schemas.microsoft.com/sharepoint/v3/fields"/>
    <xsd:import namespace="90ba200d-9a25-4927-b8f2-2a14fcc5cbe6"/>
    <xsd:element name="properties">
      <xsd:complexType>
        <xsd:sequence>
          <xsd:element name="documentManagement">
            <xsd:complexType>
              <xsd:all>
                <xsd:element ref="ns1:Language"/>
                <xsd:element ref="ns1:dlc_EmailSentUTC" minOccurs="0"/>
                <xsd:element ref="ns2:Trimis_x0020_c_x0103_tre" minOccurs="0"/>
                <xsd:element ref="ns3:TaskStatus" minOccurs="0"/>
                <xsd:element ref="ns2:Expir_x0103_"/>
                <xsd:element ref="ns2:Topic" minOccurs="0"/>
                <xsd:element ref="ns2:Partener" minOccurs="0"/>
                <xsd:element ref="ns2:Geografic" minOccurs="0"/>
                <xsd:element ref="ns2:Anul" minOccurs="0"/>
                <xsd:element ref="ns4:_dlc_DocId" minOccurs="0"/>
                <xsd:element ref="ns4:_dlc_DocIdUrl" minOccurs="0"/>
                <xsd:element ref="ns4:_dlc_DocIdPersistId" minOccurs="0"/>
                <xsd:element ref="ns2:Keywords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2" ma:displayName="Limbă" ma:default="Română" ma:format="Dropdown" ma:internalName="Language">
      <xsd:simpleType>
        <xsd:restriction base="dms:Choice">
          <xsd:enumeration value="Engleză"/>
          <xsd:enumeration value="Franceză"/>
          <xsd:enumeration value="Germană"/>
          <xsd:enumeration value="Maghiară"/>
          <xsd:enumeration value="Olandeză"/>
          <xsd:enumeration value="Portugheză"/>
          <xsd:enumeration value="Română"/>
        </xsd:restriction>
      </xsd:simpleType>
    </xsd:element>
    <xsd:element name="dlc_EmailSentUTC" ma:index="3" nillable="true" ma:displayName="Data trimiterii" ma:description="" ma:indexed="true" ma:internalName="dlc_EmailSentUTC">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994db0cc-c239-44d5-9ab0-0a7b70672f5b" elementFormDefault="qualified">
    <xsd:import namespace="http://schemas.microsoft.com/office/2006/documentManagement/types"/>
    <xsd:import namespace="http://schemas.microsoft.com/office/infopath/2007/PartnerControls"/>
    <xsd:element name="Trimis_x0020_c_x0103_tre" ma:index="4" nillable="true" ma:displayName="Trimis către" ma:description="Persoana către care s-a efectuat trimitera." ma:internalName="Trimis_x0020_c_x0103_tre">
      <xsd:simpleType>
        <xsd:restriction base="dms:Text">
          <xsd:maxLength value="255"/>
        </xsd:restriction>
      </xsd:simpleType>
    </xsd:element>
    <xsd:element name="Expir_x0103_" ma:index="7" ma:displayName="Expiră" ma:description="Data la care documentul poate fi șters" ma:format="DateOnly" ma:internalName="Expir_x0103_">
      <xsd:simpleType>
        <xsd:restriction base="dms:DateTime"/>
      </xsd:simpleType>
    </xsd:element>
    <xsd:element name="Topic" ma:index="8" nillable="true" ma:displayName="Tema document" ma:description="Bifați una sau mai multe referințe, prin care se descrie cel mai bine conținutul documentului." ma:internalName="Topic" ma:requiredMultiChoice="true">
      <xsd:complexType>
        <xsd:complexContent>
          <xsd:extension base="dms:MultiChoice">
            <xsd:sequence>
              <xsd:element name="Value" maxOccurs="unbounded" minOccurs="0" nillable="true">
                <xsd:simpleType>
                  <xsd:restriction base="dms:Choice">
                    <xsd:enumeration value="Acreditare"/>
                    <xsd:enumeration value="Aprovizionare"/>
                    <xsd:enumeration value="Autorizare"/>
                    <xsd:enumeration value="Cerințe externe"/>
                    <xsd:enumeration value="Contracte"/>
                    <xsd:enumeration value="Contractul de Delegare"/>
                    <xsd:enumeration value="Cursuri"/>
                    <xsd:enumeration value="Deplasare"/>
                    <xsd:enumeration value="Dezvoltare"/>
                    <xsd:enumeration value="Epurare"/>
                    <xsd:enumeration value="Evenimente"/>
                    <xsd:enumeration value="Fluxuri"/>
                    <xsd:enumeration value="Indicatori"/>
                    <xsd:enumeration value="Inițiative"/>
                    <xsd:enumeration value="Instrucțiuni"/>
                    <xsd:enumeration value="IT"/>
                    <xsd:enumeration value="Laborator"/>
                    <xsd:enumeration value="Licențiere"/>
                    <xsd:enumeration value="Legislație"/>
                    <xsd:enumeration value="Reguli &amp; Norme"/>
                    <xsd:enumeration value="Management"/>
                    <xsd:enumeration value="Media"/>
                    <xsd:enumeration value="Metodologii"/>
                    <xsd:enumeration value="Modernizare"/>
                    <xsd:enumeration value="Notă de Constatare"/>
                    <xsd:enumeration value="Plan"/>
                    <xsd:enumeration value="PV"/>
                    <xsd:enumeration value="Raportare"/>
                    <xsd:enumeration value="Referate (altele)"/>
                    <xsd:enumeration value="RP"/>
                    <xsd:enumeration value="RU"/>
                    <xsd:enumeration value="Simpozion"/>
                    <xsd:enumeration value="Sesizări"/>
                    <xsd:enumeration value="Studii Tratare"/>
                    <xsd:enumeration value="Tablouri de bord"/>
                    <xsd:enumeration value="Tehnologii"/>
                    <xsd:enumeration value="Terți"/>
                  </xsd:restriction>
                </xsd:simpleType>
              </xsd:element>
            </xsd:sequence>
          </xsd:extension>
        </xsd:complexContent>
      </xsd:complexType>
    </xsd:element>
    <xsd:element name="Partener" ma:index="9" nillable="true" ma:displayName="Partener / în legătură cu" ma:description="Parteneri în raport cu documentul curent (selecție multiplă)" ma:internalName="Partener" ma:requiredMultiChoice="true">
      <xsd:complexType>
        <xsd:complexContent>
          <xsd:extension base="dms:MultiChoice">
            <xsd:sequence>
              <xsd:element name="Value" maxOccurs="unbounded" minOccurs="0" nillable="true">
                <xsd:simpleType>
                  <xsd:restriction base="dms:Choice">
                    <xsd:enumeration value="Alții"/>
                    <xsd:enumeration value="ANRSC"/>
                    <xsd:enumeration value="ARA"/>
                    <xsd:enumeration value="ARSACIS"/>
                    <xsd:enumeration value="CJ"/>
                    <xsd:enumeration value="Gospodărire a Apelor"/>
                    <xsd:enumeration value="Ministere"/>
                    <xsd:enumeration value="Organisme de Mediu"/>
                    <xsd:enumeration value="Organisme de Acreditare"/>
                    <xsd:enumeration value="RENAR"/>
                    <xsd:enumeration value="Sănătate Publică"/>
                    <xsd:enumeration value="SRAC"/>
                    <xsd:enumeration value="Universități"/>
                    <xsd:enumeration value="ApaVital"/>
                    <xsd:enumeration value="Verigi ApaVital"/>
                    <xsd:enumeration value="Aprovizionare"/>
                    <xsd:enumeration value="Investiții"/>
                    <xsd:enumeration value="IT"/>
                    <xsd:enumeration value="LAP"/>
                    <xsd:enumeration value="LAU"/>
                    <xsd:enumeration value="LVM"/>
                    <xsd:enumeration value="RU"/>
                    <xsd:enumeration value="SCLM"/>
                  </xsd:restriction>
                </xsd:simpleType>
              </xsd:element>
            </xsd:sequence>
          </xsd:extension>
        </xsd:complexContent>
      </xsd:complexType>
    </xsd:element>
    <xsd:element name="Geografic" ma:index="10" nillable="true" ma:displayName="Localizare" ma:description="Bifați, dacă este cazul, numele localităților (județelor...) care au legătură cu conținutul documentului" ma:internalName="Geografic">
      <xsd:complexType>
        <xsd:complexContent>
          <xsd:extension base="dms:MultiChoice">
            <xsd:sequence>
              <xsd:element name="Value" maxOccurs="unbounded" minOccurs="0" nillable="true">
                <xsd:simpleType>
                  <xsd:restriction base="dms:Choice">
                    <xsd:enumeration value="Alte județe"/>
                    <xsd:enumeration value="Bacău"/>
                    <xsd:enumeration value="Comune județ"/>
                    <xsd:enumeration value="Comune limitrofe"/>
                    <xsd:enumeration value="Hârlău"/>
                    <xsd:enumeration value="Internațional"/>
                    <xsd:enumeration value="Jud. Iași"/>
                    <xsd:enumeration value="Mun. Iași"/>
                    <xsd:enumeration value="Neamț"/>
                    <xsd:enumeration value="Pașcani"/>
                    <xsd:enumeration value="R. Moldova"/>
                    <xsd:enumeration value="Roman"/>
                    <xsd:enumeration value="România"/>
                    <xsd:enumeration value="Stația de Epurare Iași"/>
                    <xsd:enumeration value="Tg. Frumos"/>
                    <xsd:enumeration value="UE"/>
                  </xsd:restriction>
                </xsd:simpleType>
              </xsd:element>
            </xsd:sequence>
          </xsd:extension>
        </xsd:complexContent>
      </xsd:complexType>
    </xsd:element>
    <xsd:element name="Anul" ma:index="11" nillable="true" ma:displayName="Anul" ma:description="Anul pentru care este relevant conținutul documentului (ex. Proiect 2011 &amp; 2012 &amp; 2013)" ma:internalName="Anul">
      <xsd:complexType>
        <xsd:complexContent>
          <xsd:extension base="dms:MultiChoice">
            <xsd:sequence>
              <xsd:element name="Value" maxOccurs="unbounded" minOccurs="0" nillable="true">
                <xsd:simpleType>
                  <xsd:restriction base="dms:Choice">
                    <xsd:enumeration value="&lt;2007"/>
                    <xsd:enumeration value="2007"/>
                    <xsd:enumeration value="2008"/>
                    <xsd:enumeration value="2009"/>
                    <xsd:enumeration value="2009"/>
                    <xsd:enumeration value="2010"/>
                    <xsd:enumeration value="2011"/>
                    <xsd:enumeration value="2012"/>
                    <xsd:enumeration value="2013"/>
                    <xsd:enumeration value="2014"/>
                    <xsd:enumeration value="2015"/>
                    <xsd:enumeration value="2016"/>
                    <xsd:enumeration value="2017"/>
                    <xsd:enumeration value="2018"/>
                    <xsd:enumeration value="2019"/>
                    <xsd:enumeration value="2020"/>
                    <xsd:enumeration value="&gt;2020"/>
                  </xsd:restriction>
                </xsd:simpleType>
              </xsd:element>
            </xsd:sequence>
          </xsd:extension>
        </xsd:complexContent>
      </xsd:complexType>
    </xsd:element>
    <xsd:element name="Keywords0" ma:index="21" nillable="true" ma:displayName="Cuvinte cheie" ma:description="IMPORTANT: Introduceți o listă de cuvinte cheie (keywords). La căutarea fișierului, această listă vă va fi de mare, mare ajutor!" ma:internalName="Keywords0">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TaskStatus" ma:index="6" nillable="true" ma:displayName="Stare activitate" ma:default="În desfășurare" ma:description="" ma:format="Dropdown" ma:internalName="TaskStatus">
      <xsd:simpleType>
        <xsd:restriction base="dms:Choice">
          <xsd:enumeration value="Nu a pornit"/>
          <xsd:enumeration value="În desfășurare"/>
          <xsd:enumeration value="Terminat"/>
          <xsd:enumeration value="Amânat"/>
          <xsd:enumeration value="În așteptarea unei alte persoane"/>
        </xsd:restriction>
      </xsd:simpleType>
    </xsd:element>
  </xsd:schema>
  <xsd:schema xmlns:xsd="http://www.w3.org/2001/XMLSchema" xmlns:xs="http://www.w3.org/2001/XMLSchema" xmlns:dms="http://schemas.microsoft.com/office/2006/documentManagement/types" xmlns:pc="http://schemas.microsoft.com/office/infopath/2007/PartnerControls" targetNamespace="90ba200d-9a25-4927-b8f2-2a14fcc5cbe6" elementFormDefault="qualified">
    <xsd:import namespace="http://schemas.microsoft.com/office/2006/documentManagement/types"/>
    <xsd:import namespace="http://schemas.microsoft.com/office/infopath/2007/PartnerControls"/>
    <xsd:element name="_dlc_DocId" ma:index="14" nillable="true" ma:displayName="Valoare ID document" ma:description="Valoarea ID-ului de document atribuită acestui element." ma:internalName="_dlc_DocId" ma:readOnly="true">
      <xsd:simpleType>
        <xsd:restriction base="dms:Text"/>
      </xsd:simpleType>
    </xsd:element>
    <xsd:element name="_dlc_DocIdUrl" ma:index="15" nillable="true" ma:displayName="ID document" ma:description="Link permanent la acest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6"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7" ma:displayName="Tip de conținut"/>
        <xsd:element ref="dc:title" minOccurs="0" maxOccurs="1" ma:index="1" ma:displayName="Descriere"/>
        <xsd:element ref="dc:subject" minOccurs="0" maxOccurs="1"/>
        <xsd:element ref="dc:description" minOccurs="0" maxOccurs="1" ma:index="5" ma:displayName="Comentarii"/>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anguage xmlns="http://schemas.microsoft.com/sharepoint/v3">Română</Language>
    <Trimis_x0020_c_x0103_tre xmlns="994db0cc-c239-44d5-9ab0-0a7b70672f5b">Orest Trofin, Ion Toma</Trimis_x0020_c_x0103_tre>
    <Expir_x0103_ xmlns="994db0cc-c239-44d5-9ab0-0a7b70672f5b">2016-12-30T22:00:00+00:00</Expir_x0103_>
    <TaskStatus xmlns="http://schemas.microsoft.com/sharepoint/v3/fields">Terminat</TaskStatus>
    <Keywords0 xmlns="994db0cc-c239-44d5-9ab0-0a7b70672f5b">prezentare, 2011, ApaVital</Keywords0>
    <dlc_EmailSentUTC xmlns="http://schemas.microsoft.com/sharepoint/v3">2011-05-20T06:45:00+00:00</dlc_EmailSentUTC>
    <Partener xmlns="994db0cc-c239-44d5-9ab0-0a7b70672f5b">
      <Value>ApaVital</Value>
    </Partener>
    <Topic xmlns="994db0cc-c239-44d5-9ab0-0a7b70672f5b">
      <Value>Management</Value>
      <Value>Raportare</Value>
      <Value>Simpozion</Value>
    </Topic>
    <Geografic xmlns="994db0cc-c239-44d5-9ab0-0a7b70672f5b">
      <Value>Jud. Iași</Value>
    </Geografic>
    <Anul xmlns="994db0cc-c239-44d5-9ab0-0a7b70672f5b">
      <Value>2011</Value>
    </Anul>
  </documentManagement>
</p:properties>
</file>

<file path=customXml/item3.xml><?xml version="1.0" encoding="utf-8"?>
<LongProperties xmlns="http://schemas.microsoft.com/office/2006/metadata/longProperties"/>
</file>

<file path=customXml/itemProps1.xml><?xml version="1.0" encoding="utf-8"?>
<ds:datastoreItem xmlns:ds="http://schemas.openxmlformats.org/officeDocument/2006/customXml" ds:itemID="{E0474B9A-6C4C-4A72-88CE-AAF94B27FD7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994db0cc-c239-44d5-9ab0-0a7b70672f5b"/>
    <ds:schemaRef ds:uri="http://schemas.microsoft.com/sharepoint/v3/fields"/>
    <ds:schemaRef ds:uri="90ba200d-9a25-4927-b8f2-2a14fcc5cbe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B05B736-4AFD-4C39-94CF-74464A5B54A5}">
  <ds:schemaRefs>
    <ds:schemaRef ds:uri="http://schemas.microsoft.com/sharepoint/v3/fields"/>
    <ds:schemaRef ds:uri="994db0cc-c239-44d5-9ab0-0a7b70672f5b"/>
    <ds:schemaRef ds:uri="http://purl.org/dc/dcmitype/"/>
    <ds:schemaRef ds:uri="http://schemas.microsoft.com/office/2006/metadata/properties"/>
    <ds:schemaRef ds:uri="90ba200d-9a25-4927-b8f2-2a14fcc5cbe6"/>
    <ds:schemaRef ds:uri="http://purl.org/dc/terms/"/>
    <ds:schemaRef ds:uri="http://schemas.microsoft.com/office/2006/documentManagement/types"/>
    <ds:schemaRef ds:uri="http://schemas.microsoft.com/office/infopath/2007/PartnerControls"/>
    <ds:schemaRef ds:uri="http://www.w3.org/XML/1998/namespace"/>
    <ds:schemaRef ds:uri="http://schemas.openxmlformats.org/package/2006/metadata/core-properties"/>
    <ds:schemaRef ds:uri="http://schemas.microsoft.com/sharepoint/v3"/>
    <ds:schemaRef ds:uri="http://purl.org/dc/elements/1.1/"/>
  </ds:schemaRefs>
</ds:datastoreItem>
</file>

<file path=customXml/itemProps3.xml><?xml version="1.0" encoding="utf-8"?>
<ds:datastoreItem xmlns:ds="http://schemas.openxmlformats.org/officeDocument/2006/customXml" ds:itemID="{5383D734-EE14-4C94-85F6-895F39040F93}">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emplate/>
  <TotalTime>0</TotalTime>
  <Words>1777</Words>
  <Application>Microsoft Office PowerPoint</Application>
  <PresentationFormat>On-screen Show (16:9)</PresentationFormat>
  <Paragraphs>460</Paragraphs>
  <Slides>34</Slides>
  <Notes>24</Notes>
  <HiddenSlides>0</HiddenSlides>
  <MMClips>0</MMClips>
  <ScaleCrop>false</ScaleCrop>
  <HeadingPairs>
    <vt:vector size="8" baseType="variant">
      <vt:variant>
        <vt:lpstr>Fonts Used</vt:lpstr>
      </vt:variant>
      <vt:variant>
        <vt:i4>9</vt:i4>
      </vt:variant>
      <vt:variant>
        <vt:lpstr>Theme</vt:lpstr>
      </vt:variant>
      <vt:variant>
        <vt:i4>4</vt:i4>
      </vt:variant>
      <vt:variant>
        <vt:lpstr>Embedded OLE Servers</vt:lpstr>
      </vt:variant>
      <vt:variant>
        <vt:i4>1</vt:i4>
      </vt:variant>
      <vt:variant>
        <vt:lpstr>Slide Titles</vt:lpstr>
      </vt:variant>
      <vt:variant>
        <vt:i4>34</vt:i4>
      </vt:variant>
    </vt:vector>
  </HeadingPairs>
  <TitlesOfParts>
    <vt:vector size="48" baseType="lpstr">
      <vt:lpstr>ＭＳ Ｐゴシック</vt:lpstr>
      <vt:lpstr>ＭＳ Ｐゴシック</vt:lpstr>
      <vt:lpstr>Arial</vt:lpstr>
      <vt:lpstr>Calibri</vt:lpstr>
      <vt:lpstr>Garamond</vt:lpstr>
      <vt:lpstr>Times New Roman</vt:lpstr>
      <vt:lpstr>Verdana</vt:lpstr>
      <vt:lpstr>Wingdings</vt:lpstr>
      <vt:lpstr>Wingdings 2</vt:lpstr>
      <vt:lpstr>Office Theme</vt:lpstr>
      <vt:lpstr>1_Office Theme</vt:lpstr>
      <vt:lpstr>2_Office Theme</vt:lpstr>
      <vt:lpstr>3_Office Theme</vt:lpstr>
      <vt:lpstr>Microsoft Excel Chart</vt:lpstr>
      <vt:lpstr>PowerPoint Presentation</vt:lpstr>
      <vt:lpstr>Institutional Eligibility</vt:lpstr>
      <vt:lpstr>Diagram of Relations    </vt:lpstr>
      <vt:lpstr>Organizational Chart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Human resources</vt:lpstr>
      <vt:lpstr>Human resources</vt:lpstr>
      <vt:lpstr>Systems Operation</vt:lpstr>
      <vt:lpstr>Systems Operation</vt:lpstr>
      <vt:lpstr>Systems Operation </vt:lpstr>
      <vt:lpstr>Systems Operation </vt:lpstr>
      <vt:lpstr>IT Management</vt:lpstr>
      <vt:lpstr>Quality Management System</vt:lpstr>
      <vt:lpstr>Quality Management System</vt:lpstr>
      <vt:lpstr>Public Relations</vt:lpstr>
      <vt:lpstr>Technical department</vt:lpstr>
      <vt:lpstr>Central Control Office (Dispatcher)</vt:lpstr>
      <vt:lpstr>GIS</vt:lpstr>
      <vt:lpstr>Design Department</vt:lpstr>
      <vt:lpstr>Technical Works Dept.</vt:lpstr>
      <vt:lpstr>Auto-mechanical dept. </vt:lpstr>
      <vt:lpstr>Electro-Mechanical Dept. </vt:lpstr>
      <vt:lpstr>Investments</vt:lpstr>
      <vt:lpstr>PowerPoint Presentation</vt:lpstr>
      <vt:lpstr>PowerPoint Presentation</vt:lpstr>
      <vt:lpstr>PowerPoint Presentation</vt:lpstr>
      <vt:lpstr>PowerPoint Presentation</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Prezentare ApaVital 2011</dc:title>
  <dc:creator/>
  <cp:lastModifiedBy/>
  <cp:revision>1</cp:revision>
  <dcterms:created xsi:type="dcterms:W3CDTF">2010-03-18T13:21:19Z</dcterms:created>
  <dcterms:modified xsi:type="dcterms:W3CDTF">2017-04-27T12:16:56Z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LCID">
    <vt:i4>1033</vt:i4>
  </property>
  <property fmtid="{D5CDD505-2E9C-101B-9397-08002B2CF9AE}" pid="3" name="_Version">
    <vt:lpwstr>12.0.4518</vt:lpwstr>
  </property>
  <property fmtid="{D5CDD505-2E9C-101B-9397-08002B2CF9AE}" pid="4" name="_dlc_DocId">
    <vt:lpwstr>U5FY2F32NNHV-160-822</vt:lpwstr>
  </property>
  <property fmtid="{D5CDD505-2E9C-101B-9397-08002B2CF9AE}" pid="5" name="_dlc_DocIdItemGuid">
    <vt:lpwstr>0e8b8882-ef37-4ebf-9998-b8afedf07e69</vt:lpwstr>
  </property>
  <property fmtid="{D5CDD505-2E9C-101B-9397-08002B2CF9AE}" pid="6" name="_dlc_DocIdUrl">
    <vt:lpwstr>http://intranet/dg/cml/_layouts/DocIdRedir.aspx?ID=U5FY2F32NNHV-160-822, U5FY2F32NNHV-160-822</vt:lpwstr>
  </property>
</Properties>
</file>