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notesSlides/notesSlide1.xml" ContentType="application/vnd.openxmlformats-officedocument.presentationml.notesSlide+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commentAuthors.xml" ContentType="application/vnd.openxmlformats-officedocument.presentationml.commentAuthors+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91" r:id="rId1"/>
  </p:sldMasterIdLst>
  <p:notesMasterIdLst>
    <p:notesMasterId r:id="rId24"/>
  </p:notesMasterIdLst>
  <p:handoutMasterIdLst>
    <p:handoutMasterId r:id="rId25"/>
  </p:handoutMasterIdLst>
  <p:sldIdLst>
    <p:sldId id="276" r:id="rId2"/>
    <p:sldId id="310" r:id="rId3"/>
    <p:sldId id="280" r:id="rId4"/>
    <p:sldId id="315" r:id="rId5"/>
    <p:sldId id="329" r:id="rId6"/>
    <p:sldId id="293" r:id="rId7"/>
    <p:sldId id="316" r:id="rId8"/>
    <p:sldId id="317" r:id="rId9"/>
    <p:sldId id="318" r:id="rId10"/>
    <p:sldId id="319" r:id="rId11"/>
    <p:sldId id="320" r:id="rId12"/>
    <p:sldId id="328" r:id="rId13"/>
    <p:sldId id="322" r:id="rId14"/>
    <p:sldId id="323" r:id="rId15"/>
    <p:sldId id="324" r:id="rId16"/>
    <p:sldId id="325" r:id="rId17"/>
    <p:sldId id="326" r:id="rId18"/>
    <p:sldId id="327" r:id="rId19"/>
    <p:sldId id="286" r:id="rId20"/>
    <p:sldId id="308" r:id="rId21"/>
    <p:sldId id="278" r:id="rId22"/>
    <p:sldId id="279" r:id="rId23"/>
  </p:sldIdLst>
  <p:sldSz cx="9144000" cy="6858000" type="screen4x3"/>
  <p:notesSz cx="6797675" cy="9926638"/>
  <p:defaultTextStyle>
    <a:defPPr>
      <a:defRPr lang="de-DE"/>
    </a:defPPr>
    <a:lvl1pPr algn="l" rtl="0" eaLnBrk="0" fontAlgn="base" hangingPunct="0">
      <a:spcBef>
        <a:spcPct val="0"/>
      </a:spcBef>
      <a:spcAft>
        <a:spcPct val="0"/>
      </a:spcAft>
      <a:defRPr sz="2200" b="1" kern="1200">
        <a:solidFill>
          <a:srgbClr val="999999"/>
        </a:solidFill>
        <a:latin typeface="Arial" charset="0"/>
        <a:ea typeface="+mn-ea"/>
        <a:cs typeface="+mn-cs"/>
      </a:defRPr>
    </a:lvl1pPr>
    <a:lvl2pPr marL="457200" algn="l" rtl="0" eaLnBrk="0" fontAlgn="base" hangingPunct="0">
      <a:spcBef>
        <a:spcPct val="0"/>
      </a:spcBef>
      <a:spcAft>
        <a:spcPct val="0"/>
      </a:spcAft>
      <a:defRPr sz="2200" b="1" kern="1200">
        <a:solidFill>
          <a:srgbClr val="999999"/>
        </a:solidFill>
        <a:latin typeface="Arial" charset="0"/>
        <a:ea typeface="+mn-ea"/>
        <a:cs typeface="+mn-cs"/>
      </a:defRPr>
    </a:lvl2pPr>
    <a:lvl3pPr marL="914400" algn="l" rtl="0" eaLnBrk="0" fontAlgn="base" hangingPunct="0">
      <a:spcBef>
        <a:spcPct val="0"/>
      </a:spcBef>
      <a:spcAft>
        <a:spcPct val="0"/>
      </a:spcAft>
      <a:defRPr sz="2200" b="1" kern="1200">
        <a:solidFill>
          <a:srgbClr val="999999"/>
        </a:solidFill>
        <a:latin typeface="Arial" charset="0"/>
        <a:ea typeface="+mn-ea"/>
        <a:cs typeface="+mn-cs"/>
      </a:defRPr>
    </a:lvl3pPr>
    <a:lvl4pPr marL="1371600" algn="l" rtl="0" eaLnBrk="0" fontAlgn="base" hangingPunct="0">
      <a:spcBef>
        <a:spcPct val="0"/>
      </a:spcBef>
      <a:spcAft>
        <a:spcPct val="0"/>
      </a:spcAft>
      <a:defRPr sz="2200" b="1" kern="1200">
        <a:solidFill>
          <a:srgbClr val="999999"/>
        </a:solidFill>
        <a:latin typeface="Arial" charset="0"/>
        <a:ea typeface="+mn-ea"/>
        <a:cs typeface="+mn-cs"/>
      </a:defRPr>
    </a:lvl4pPr>
    <a:lvl5pPr marL="1828800" algn="l" rtl="0" eaLnBrk="0" fontAlgn="base" hangingPunct="0">
      <a:spcBef>
        <a:spcPct val="0"/>
      </a:spcBef>
      <a:spcAft>
        <a:spcPct val="0"/>
      </a:spcAft>
      <a:defRPr sz="2200" b="1" kern="1200">
        <a:solidFill>
          <a:srgbClr val="999999"/>
        </a:solidFill>
        <a:latin typeface="Arial" charset="0"/>
        <a:ea typeface="+mn-ea"/>
        <a:cs typeface="+mn-cs"/>
      </a:defRPr>
    </a:lvl5pPr>
    <a:lvl6pPr marL="2286000" algn="l" defTabSz="914400" rtl="0" eaLnBrk="1" latinLnBrk="0" hangingPunct="1">
      <a:defRPr sz="2200" b="1" kern="1200">
        <a:solidFill>
          <a:srgbClr val="999999"/>
        </a:solidFill>
        <a:latin typeface="Arial" charset="0"/>
        <a:ea typeface="+mn-ea"/>
        <a:cs typeface="+mn-cs"/>
      </a:defRPr>
    </a:lvl6pPr>
    <a:lvl7pPr marL="2743200" algn="l" defTabSz="914400" rtl="0" eaLnBrk="1" latinLnBrk="0" hangingPunct="1">
      <a:defRPr sz="2200" b="1" kern="1200">
        <a:solidFill>
          <a:srgbClr val="999999"/>
        </a:solidFill>
        <a:latin typeface="Arial" charset="0"/>
        <a:ea typeface="+mn-ea"/>
        <a:cs typeface="+mn-cs"/>
      </a:defRPr>
    </a:lvl7pPr>
    <a:lvl8pPr marL="3200400" algn="l" defTabSz="914400" rtl="0" eaLnBrk="1" latinLnBrk="0" hangingPunct="1">
      <a:defRPr sz="2200" b="1" kern="1200">
        <a:solidFill>
          <a:srgbClr val="999999"/>
        </a:solidFill>
        <a:latin typeface="Arial" charset="0"/>
        <a:ea typeface="+mn-ea"/>
        <a:cs typeface="+mn-cs"/>
      </a:defRPr>
    </a:lvl8pPr>
    <a:lvl9pPr marL="3657600" algn="l" defTabSz="914400" rtl="0" eaLnBrk="1" latinLnBrk="0" hangingPunct="1">
      <a:defRPr sz="2200" b="1" kern="1200">
        <a:solidFill>
          <a:srgbClr val="999999"/>
        </a:solidFill>
        <a:latin typeface="Arial" charset="0"/>
        <a:ea typeface="+mn-ea"/>
        <a:cs typeface="+mn-cs"/>
      </a:defRPr>
    </a:lvl9pPr>
  </p:defaultTextStyle>
  <p:extLst>
    <p:ext uri="{EFAFB233-063F-42B5-8137-9DF3F51BA10A}">
      <p15:sldGuideLst xmlns="" xmlns:p15="http://schemas.microsoft.com/office/powerpoint/2012/main">
        <p15:guide id="1" orient="horz" pos="658">
          <p15:clr>
            <a:srgbClr val="A4A3A4"/>
          </p15:clr>
        </p15:guide>
        <p15:guide id="2" orient="horz" pos="388">
          <p15:clr>
            <a:srgbClr val="A4A3A4"/>
          </p15:clr>
        </p15:guide>
        <p15:guide id="3" pos="288">
          <p15:clr>
            <a:srgbClr val="A4A3A4"/>
          </p15:clr>
        </p15:guide>
        <p15:guide id="4" pos="1022">
          <p15:clr>
            <a:srgbClr val="A4A3A4"/>
          </p15:clr>
        </p15:guide>
      </p15:sldGuideLst>
    </p:ext>
    <p:ext uri="{2D200454-40CA-4A62-9FC3-DE9A4176ACB9}">
      <p15:notesGuideLst xmlns="" xmlns:p15="http://schemas.microsoft.com/office/powerpoint/2012/main">
        <p15:guide id="1" orient="horz" pos="3126">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aura Bohantova" initials="LB" lastIdx="0"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loop="1"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6E6452"/>
    <a:srgbClr val="E5DBA1"/>
    <a:srgbClr val="BABA93"/>
    <a:srgbClr val="BABB93"/>
    <a:srgbClr val="DEDEAF"/>
    <a:srgbClr val="999999"/>
    <a:srgbClr val="D9D9D9"/>
    <a:srgbClr val="CCCCCC"/>
    <a:srgbClr val="C80F0F"/>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324" autoAdjust="0"/>
    <p:restoredTop sz="93678" autoAdjust="0"/>
  </p:normalViewPr>
  <p:slideViewPr>
    <p:cSldViewPr snapToGrid="0">
      <p:cViewPr varScale="1">
        <p:scale>
          <a:sx n="109" d="100"/>
          <a:sy n="109" d="100"/>
        </p:scale>
        <p:origin x="-1674" y="-78"/>
      </p:cViewPr>
      <p:guideLst>
        <p:guide orient="horz" pos="658"/>
        <p:guide orient="horz" pos="388"/>
        <p:guide pos="288"/>
        <p:guide pos="1022"/>
      </p:guideLst>
    </p:cSldViewPr>
  </p:slideViewPr>
  <p:outlineViewPr>
    <p:cViewPr>
      <p:scale>
        <a:sx n="33" d="100"/>
        <a:sy n="33" d="100"/>
      </p:scale>
      <p:origin x="0" y="0"/>
    </p:cViewPr>
  </p:outlineViewPr>
  <p:notesTextViewPr>
    <p:cViewPr>
      <p:scale>
        <a:sx n="75" d="100"/>
        <a:sy n="75" d="100"/>
      </p:scale>
      <p:origin x="0" y="0"/>
    </p:cViewPr>
  </p:notesTextViewPr>
  <p:sorterViewPr>
    <p:cViewPr>
      <p:scale>
        <a:sx n="100" d="100"/>
        <a:sy n="100" d="100"/>
      </p:scale>
      <p:origin x="0" y="0"/>
    </p:cViewPr>
  </p:sorterViewPr>
  <p:notesViewPr>
    <p:cSldViewPr snapToGrid="0">
      <p:cViewPr varScale="1">
        <p:scale>
          <a:sx n="108" d="100"/>
          <a:sy n="108" d="100"/>
        </p:scale>
        <p:origin x="-4140" y="-102"/>
      </p:cViewPr>
      <p:guideLst>
        <p:guide orient="horz" pos="3126"/>
        <p:guide pos="2141"/>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commentAuthors" Target="commentAuthor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6562" name="Rectangle 2"/>
          <p:cNvSpPr>
            <a:spLocks noGrp="1" noChangeArrowheads="1"/>
          </p:cNvSpPr>
          <p:nvPr>
            <p:ph type="hdr" sz="quarter"/>
          </p:nvPr>
        </p:nvSpPr>
        <p:spPr bwMode="auto">
          <a:xfrm>
            <a:off x="0" y="0"/>
            <a:ext cx="2945659" cy="495936"/>
          </a:xfrm>
          <a:prstGeom prst="rect">
            <a:avLst/>
          </a:prstGeom>
          <a:noFill/>
          <a:ln w="9525">
            <a:noFill/>
            <a:miter lim="800000"/>
            <a:headEnd/>
            <a:tailEnd/>
          </a:ln>
          <a:effectLst/>
        </p:spPr>
        <p:txBody>
          <a:bodyPr vert="horz" wrap="square" lIns="91001" tIns="45501" rIns="91001" bIns="45501" numCol="1" anchor="t" anchorCtr="0" compatLnSpc="1">
            <a:prstTxWarp prst="textNoShape">
              <a:avLst/>
            </a:prstTxWarp>
          </a:bodyPr>
          <a:lstStyle>
            <a:lvl1pPr>
              <a:defRPr sz="1200" b="0">
                <a:solidFill>
                  <a:schemeClr val="tx1"/>
                </a:solidFill>
                <a:latin typeface="Times" charset="0"/>
              </a:defRPr>
            </a:lvl1pPr>
          </a:lstStyle>
          <a:p>
            <a:endParaRPr lang="de-DE" dirty="0">
              <a:latin typeface="Arial Narrow" pitchFamily="34" charset="0"/>
            </a:endParaRPr>
          </a:p>
        </p:txBody>
      </p:sp>
      <p:sp>
        <p:nvSpPr>
          <p:cNvPr id="66563" name="Rectangle 3"/>
          <p:cNvSpPr>
            <a:spLocks noGrp="1" noChangeArrowheads="1"/>
          </p:cNvSpPr>
          <p:nvPr>
            <p:ph type="dt" sz="quarter" idx="1"/>
          </p:nvPr>
        </p:nvSpPr>
        <p:spPr bwMode="auto">
          <a:xfrm>
            <a:off x="3852016" y="0"/>
            <a:ext cx="2945659" cy="495936"/>
          </a:xfrm>
          <a:prstGeom prst="rect">
            <a:avLst/>
          </a:prstGeom>
          <a:noFill/>
          <a:ln w="9525">
            <a:noFill/>
            <a:miter lim="800000"/>
            <a:headEnd/>
            <a:tailEnd/>
          </a:ln>
          <a:effectLst/>
        </p:spPr>
        <p:txBody>
          <a:bodyPr vert="horz" wrap="square" lIns="91001" tIns="45501" rIns="91001" bIns="45501" numCol="1" anchor="t" anchorCtr="0" compatLnSpc="1">
            <a:prstTxWarp prst="textNoShape">
              <a:avLst/>
            </a:prstTxWarp>
          </a:bodyPr>
          <a:lstStyle>
            <a:lvl1pPr algn="r">
              <a:defRPr sz="1200" b="0">
                <a:solidFill>
                  <a:schemeClr val="tx1"/>
                </a:solidFill>
                <a:latin typeface="Times" charset="0"/>
              </a:defRPr>
            </a:lvl1pPr>
          </a:lstStyle>
          <a:p>
            <a:endParaRPr lang="de-DE" dirty="0">
              <a:latin typeface="Arial Narrow" pitchFamily="34" charset="0"/>
            </a:endParaRPr>
          </a:p>
        </p:txBody>
      </p:sp>
      <p:sp>
        <p:nvSpPr>
          <p:cNvPr id="66564" name="Rectangle 4"/>
          <p:cNvSpPr>
            <a:spLocks noGrp="1" noChangeArrowheads="1"/>
          </p:cNvSpPr>
          <p:nvPr>
            <p:ph type="ftr" sz="quarter" idx="2"/>
          </p:nvPr>
        </p:nvSpPr>
        <p:spPr bwMode="auto">
          <a:xfrm>
            <a:off x="0" y="9430702"/>
            <a:ext cx="2945659" cy="495936"/>
          </a:xfrm>
          <a:prstGeom prst="rect">
            <a:avLst/>
          </a:prstGeom>
          <a:noFill/>
          <a:ln w="9525">
            <a:noFill/>
            <a:miter lim="800000"/>
            <a:headEnd/>
            <a:tailEnd/>
          </a:ln>
          <a:effectLst/>
        </p:spPr>
        <p:txBody>
          <a:bodyPr vert="horz" wrap="square" lIns="91001" tIns="45501" rIns="91001" bIns="45501" numCol="1" anchor="b" anchorCtr="0" compatLnSpc="1">
            <a:prstTxWarp prst="textNoShape">
              <a:avLst/>
            </a:prstTxWarp>
          </a:bodyPr>
          <a:lstStyle>
            <a:lvl1pPr>
              <a:defRPr sz="1200" b="0">
                <a:solidFill>
                  <a:schemeClr val="tx1"/>
                </a:solidFill>
                <a:latin typeface="Times" charset="0"/>
              </a:defRPr>
            </a:lvl1pPr>
          </a:lstStyle>
          <a:p>
            <a:endParaRPr lang="de-DE" dirty="0">
              <a:latin typeface="Arial Narrow" pitchFamily="34" charset="0"/>
            </a:endParaRPr>
          </a:p>
        </p:txBody>
      </p:sp>
      <p:sp>
        <p:nvSpPr>
          <p:cNvPr id="66565" name="Rectangle 5"/>
          <p:cNvSpPr>
            <a:spLocks noGrp="1" noChangeArrowheads="1"/>
          </p:cNvSpPr>
          <p:nvPr>
            <p:ph type="sldNum" sz="quarter" idx="3"/>
          </p:nvPr>
        </p:nvSpPr>
        <p:spPr bwMode="auto">
          <a:xfrm>
            <a:off x="3852016" y="9430702"/>
            <a:ext cx="2945659" cy="495936"/>
          </a:xfrm>
          <a:prstGeom prst="rect">
            <a:avLst/>
          </a:prstGeom>
          <a:noFill/>
          <a:ln w="9525">
            <a:noFill/>
            <a:miter lim="800000"/>
            <a:headEnd/>
            <a:tailEnd/>
          </a:ln>
          <a:effectLst/>
        </p:spPr>
        <p:txBody>
          <a:bodyPr vert="horz" wrap="square" lIns="91001" tIns="45501" rIns="91001" bIns="45501" numCol="1" anchor="b" anchorCtr="0" compatLnSpc="1">
            <a:prstTxWarp prst="textNoShape">
              <a:avLst/>
            </a:prstTxWarp>
          </a:bodyPr>
          <a:lstStyle>
            <a:lvl1pPr algn="r">
              <a:defRPr sz="1200" b="0">
                <a:solidFill>
                  <a:schemeClr val="tx1"/>
                </a:solidFill>
                <a:latin typeface="Times" charset="0"/>
              </a:defRPr>
            </a:lvl1pPr>
          </a:lstStyle>
          <a:p>
            <a:fld id="{47F930EC-4FD0-431B-BB9B-47DE359CDF6F}" type="slidenum">
              <a:rPr lang="de-DE">
                <a:latin typeface="Arial Narrow" pitchFamily="34" charset="0"/>
              </a:rPr>
              <a:pPr/>
              <a:t>‹#›</a:t>
            </a:fld>
            <a:endParaRPr lang="de-DE" dirty="0">
              <a:latin typeface="Arial Narrow" pitchFamily="34" charset="0"/>
            </a:endParaRPr>
          </a:p>
        </p:txBody>
      </p:sp>
    </p:spTree>
    <p:extLst>
      <p:ext uri="{BB962C8B-B14F-4D97-AF65-F5344CB8AC3E}">
        <p14:creationId xmlns="" xmlns:p14="http://schemas.microsoft.com/office/powerpoint/2010/main" val="248422763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Rectangle 2"/>
          <p:cNvSpPr>
            <a:spLocks noGrp="1" noChangeArrowheads="1"/>
          </p:cNvSpPr>
          <p:nvPr>
            <p:ph type="hdr" sz="quarter"/>
          </p:nvPr>
        </p:nvSpPr>
        <p:spPr bwMode="auto">
          <a:xfrm>
            <a:off x="0" y="0"/>
            <a:ext cx="2945659" cy="495936"/>
          </a:xfrm>
          <a:prstGeom prst="rect">
            <a:avLst/>
          </a:prstGeom>
          <a:noFill/>
          <a:ln w="9525">
            <a:noFill/>
            <a:miter lim="800000"/>
            <a:headEnd/>
            <a:tailEnd/>
          </a:ln>
          <a:effectLst/>
        </p:spPr>
        <p:txBody>
          <a:bodyPr vert="horz" wrap="square" lIns="91001" tIns="45501" rIns="91001" bIns="45501" numCol="1" anchor="t" anchorCtr="0" compatLnSpc="1">
            <a:prstTxWarp prst="textNoShape">
              <a:avLst/>
            </a:prstTxWarp>
          </a:bodyPr>
          <a:lstStyle>
            <a:lvl1pPr>
              <a:defRPr sz="1200" b="0">
                <a:solidFill>
                  <a:schemeClr val="tx1"/>
                </a:solidFill>
                <a:latin typeface="Arial Narrow" pitchFamily="34" charset="0"/>
              </a:defRPr>
            </a:lvl1pPr>
          </a:lstStyle>
          <a:p>
            <a:endParaRPr lang="de-DE" dirty="0"/>
          </a:p>
        </p:txBody>
      </p:sp>
      <p:sp>
        <p:nvSpPr>
          <p:cNvPr id="8195" name="Rectangle 3"/>
          <p:cNvSpPr>
            <a:spLocks noGrp="1" noChangeArrowheads="1"/>
          </p:cNvSpPr>
          <p:nvPr>
            <p:ph type="dt" idx="1"/>
          </p:nvPr>
        </p:nvSpPr>
        <p:spPr bwMode="auto">
          <a:xfrm>
            <a:off x="3852016" y="0"/>
            <a:ext cx="2945659" cy="495936"/>
          </a:xfrm>
          <a:prstGeom prst="rect">
            <a:avLst/>
          </a:prstGeom>
          <a:noFill/>
          <a:ln w="9525">
            <a:noFill/>
            <a:miter lim="800000"/>
            <a:headEnd/>
            <a:tailEnd/>
          </a:ln>
          <a:effectLst/>
        </p:spPr>
        <p:txBody>
          <a:bodyPr vert="horz" wrap="square" lIns="91001" tIns="45501" rIns="91001" bIns="45501" numCol="1" anchor="t" anchorCtr="0" compatLnSpc="1">
            <a:prstTxWarp prst="textNoShape">
              <a:avLst/>
            </a:prstTxWarp>
          </a:bodyPr>
          <a:lstStyle>
            <a:lvl1pPr algn="r">
              <a:defRPr sz="1200" b="0">
                <a:solidFill>
                  <a:schemeClr val="tx1"/>
                </a:solidFill>
                <a:latin typeface="Arial Narrow" pitchFamily="34" charset="0"/>
              </a:defRPr>
            </a:lvl1pPr>
          </a:lstStyle>
          <a:p>
            <a:endParaRPr lang="de-DE" dirty="0"/>
          </a:p>
        </p:txBody>
      </p:sp>
      <p:sp>
        <p:nvSpPr>
          <p:cNvPr id="8196" name="Rectangle 4"/>
          <p:cNvSpPr>
            <a:spLocks noGrp="1" noRot="1" noChangeAspect="1" noChangeArrowheads="1" noTextEdit="1"/>
          </p:cNvSpPr>
          <p:nvPr>
            <p:ph type="sldImg" idx="2"/>
          </p:nvPr>
        </p:nvSpPr>
        <p:spPr bwMode="auto">
          <a:xfrm>
            <a:off x="917575" y="744538"/>
            <a:ext cx="4962525" cy="3722687"/>
          </a:xfrm>
          <a:prstGeom prst="rect">
            <a:avLst/>
          </a:prstGeom>
          <a:noFill/>
          <a:ln w="9525">
            <a:solidFill>
              <a:srgbClr val="000000"/>
            </a:solidFill>
            <a:miter lim="800000"/>
            <a:headEnd/>
            <a:tailEnd/>
          </a:ln>
          <a:effectLst/>
        </p:spPr>
      </p:sp>
      <p:sp>
        <p:nvSpPr>
          <p:cNvPr id="8197" name="Rectangle 5"/>
          <p:cNvSpPr>
            <a:spLocks noGrp="1" noChangeArrowheads="1"/>
          </p:cNvSpPr>
          <p:nvPr>
            <p:ph type="body" sz="quarter" idx="3"/>
          </p:nvPr>
        </p:nvSpPr>
        <p:spPr bwMode="auto">
          <a:xfrm>
            <a:off x="906357" y="4715351"/>
            <a:ext cx="4984962" cy="4466591"/>
          </a:xfrm>
          <a:prstGeom prst="rect">
            <a:avLst/>
          </a:prstGeom>
          <a:noFill/>
          <a:ln w="9525">
            <a:noFill/>
            <a:miter lim="800000"/>
            <a:headEnd/>
            <a:tailEnd/>
          </a:ln>
          <a:effectLst/>
        </p:spPr>
        <p:txBody>
          <a:bodyPr vert="horz" wrap="square" lIns="91001" tIns="45501" rIns="91001" bIns="45501" numCol="1" anchor="t" anchorCtr="0" compatLnSpc="1">
            <a:prstTxWarp prst="textNoShape">
              <a:avLst/>
            </a:prstTxWarp>
          </a:bodyPr>
          <a:lstStyle/>
          <a:p>
            <a:pPr lvl="0"/>
            <a:r>
              <a:rPr lang="de-DE" dirty="0" smtClean="0"/>
              <a:t>Klicken Sie, um die Formate des Vorlagentextes zu bearbeiten</a:t>
            </a:r>
          </a:p>
          <a:p>
            <a:pPr lvl="1"/>
            <a:r>
              <a:rPr lang="de-DE" dirty="0" smtClean="0"/>
              <a:t>Zweite Ebene</a:t>
            </a:r>
          </a:p>
          <a:p>
            <a:pPr lvl="2"/>
            <a:r>
              <a:rPr lang="de-DE" dirty="0" smtClean="0"/>
              <a:t>Dritte Ebene</a:t>
            </a:r>
          </a:p>
          <a:p>
            <a:pPr lvl="3"/>
            <a:r>
              <a:rPr lang="de-DE" dirty="0" smtClean="0"/>
              <a:t>Vierte Ebene</a:t>
            </a:r>
          </a:p>
          <a:p>
            <a:pPr lvl="4"/>
            <a:r>
              <a:rPr lang="de-DE" dirty="0" smtClean="0"/>
              <a:t>Fünfte Ebene</a:t>
            </a:r>
          </a:p>
        </p:txBody>
      </p:sp>
      <p:sp>
        <p:nvSpPr>
          <p:cNvPr id="8198" name="Rectangle 6"/>
          <p:cNvSpPr>
            <a:spLocks noGrp="1" noChangeArrowheads="1"/>
          </p:cNvSpPr>
          <p:nvPr>
            <p:ph type="ftr" sz="quarter" idx="4"/>
          </p:nvPr>
        </p:nvSpPr>
        <p:spPr bwMode="auto">
          <a:xfrm>
            <a:off x="0" y="9430702"/>
            <a:ext cx="2945659" cy="495936"/>
          </a:xfrm>
          <a:prstGeom prst="rect">
            <a:avLst/>
          </a:prstGeom>
          <a:noFill/>
          <a:ln w="9525">
            <a:noFill/>
            <a:miter lim="800000"/>
            <a:headEnd/>
            <a:tailEnd/>
          </a:ln>
          <a:effectLst/>
        </p:spPr>
        <p:txBody>
          <a:bodyPr vert="horz" wrap="square" lIns="91001" tIns="45501" rIns="91001" bIns="45501" numCol="1" anchor="b" anchorCtr="0" compatLnSpc="1">
            <a:prstTxWarp prst="textNoShape">
              <a:avLst/>
            </a:prstTxWarp>
          </a:bodyPr>
          <a:lstStyle>
            <a:lvl1pPr>
              <a:defRPr sz="1200" b="0">
                <a:solidFill>
                  <a:schemeClr val="tx1"/>
                </a:solidFill>
                <a:latin typeface="Arial Narrow" pitchFamily="34" charset="0"/>
              </a:defRPr>
            </a:lvl1pPr>
          </a:lstStyle>
          <a:p>
            <a:endParaRPr lang="de-DE" dirty="0"/>
          </a:p>
        </p:txBody>
      </p:sp>
      <p:sp>
        <p:nvSpPr>
          <p:cNvPr id="8199" name="Rectangle 7"/>
          <p:cNvSpPr>
            <a:spLocks noGrp="1" noChangeArrowheads="1"/>
          </p:cNvSpPr>
          <p:nvPr>
            <p:ph type="sldNum" sz="quarter" idx="5"/>
          </p:nvPr>
        </p:nvSpPr>
        <p:spPr bwMode="auto">
          <a:xfrm>
            <a:off x="3852016" y="9430702"/>
            <a:ext cx="2945659" cy="495936"/>
          </a:xfrm>
          <a:prstGeom prst="rect">
            <a:avLst/>
          </a:prstGeom>
          <a:noFill/>
          <a:ln w="9525">
            <a:noFill/>
            <a:miter lim="800000"/>
            <a:headEnd/>
            <a:tailEnd/>
          </a:ln>
          <a:effectLst/>
        </p:spPr>
        <p:txBody>
          <a:bodyPr vert="horz" wrap="square" lIns="91001" tIns="45501" rIns="91001" bIns="45501" numCol="1" anchor="b" anchorCtr="0" compatLnSpc="1">
            <a:prstTxWarp prst="textNoShape">
              <a:avLst/>
            </a:prstTxWarp>
          </a:bodyPr>
          <a:lstStyle>
            <a:lvl1pPr algn="r">
              <a:defRPr sz="1200" b="0">
                <a:solidFill>
                  <a:schemeClr val="tx1"/>
                </a:solidFill>
                <a:latin typeface="Arial Narrow" pitchFamily="34" charset="0"/>
              </a:defRPr>
            </a:lvl1pPr>
          </a:lstStyle>
          <a:p>
            <a:fld id="{276F4F92-661F-4424-ADED-7D3829A4203F}" type="slidenum">
              <a:rPr lang="de-DE" smtClean="0"/>
              <a:pPr/>
              <a:t>‹#›</a:t>
            </a:fld>
            <a:endParaRPr lang="de-DE" dirty="0"/>
          </a:p>
        </p:txBody>
      </p:sp>
    </p:spTree>
    <p:extLst>
      <p:ext uri="{BB962C8B-B14F-4D97-AF65-F5344CB8AC3E}">
        <p14:creationId xmlns="" xmlns:p14="http://schemas.microsoft.com/office/powerpoint/2010/main" val="3201600495"/>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Narrow" pitchFamily="34" charset="0"/>
        <a:ea typeface="+mn-ea"/>
        <a:cs typeface="+mn-cs"/>
      </a:defRPr>
    </a:lvl1pPr>
    <a:lvl2pPr marL="457200" algn="l" rtl="0" fontAlgn="base">
      <a:spcBef>
        <a:spcPct val="30000"/>
      </a:spcBef>
      <a:spcAft>
        <a:spcPct val="0"/>
      </a:spcAft>
      <a:defRPr sz="1200" kern="1200">
        <a:solidFill>
          <a:schemeClr val="tx1"/>
        </a:solidFill>
        <a:latin typeface="Arial Narrow" pitchFamily="34" charset="0"/>
        <a:ea typeface="+mn-ea"/>
        <a:cs typeface="+mn-cs"/>
      </a:defRPr>
    </a:lvl2pPr>
    <a:lvl3pPr marL="914400" algn="l" rtl="0" fontAlgn="base">
      <a:spcBef>
        <a:spcPct val="30000"/>
      </a:spcBef>
      <a:spcAft>
        <a:spcPct val="0"/>
      </a:spcAft>
      <a:defRPr sz="1200" kern="1200">
        <a:solidFill>
          <a:schemeClr val="tx1"/>
        </a:solidFill>
        <a:latin typeface="Arial Narrow" pitchFamily="34" charset="0"/>
        <a:ea typeface="+mn-ea"/>
        <a:cs typeface="+mn-cs"/>
      </a:defRPr>
    </a:lvl3pPr>
    <a:lvl4pPr marL="1371600" algn="l" rtl="0" fontAlgn="base">
      <a:spcBef>
        <a:spcPct val="30000"/>
      </a:spcBef>
      <a:spcAft>
        <a:spcPct val="0"/>
      </a:spcAft>
      <a:defRPr sz="1200" kern="1200">
        <a:solidFill>
          <a:schemeClr val="tx1"/>
        </a:solidFill>
        <a:latin typeface="Arial Narrow" pitchFamily="34" charset="0"/>
        <a:ea typeface="+mn-ea"/>
        <a:cs typeface="+mn-cs"/>
      </a:defRPr>
    </a:lvl4pPr>
    <a:lvl5pPr marL="1828800" algn="l" rtl="0" fontAlgn="base">
      <a:spcBef>
        <a:spcPct val="30000"/>
      </a:spcBef>
      <a:spcAft>
        <a:spcPct val="0"/>
      </a:spcAft>
      <a:defRPr sz="1200" kern="1200">
        <a:solidFill>
          <a:schemeClr val="tx1"/>
        </a:solidFill>
        <a:latin typeface="Arial Narrow"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276F4F92-661F-4424-ADED-7D3829A4203F}" type="slidenum">
              <a:rPr lang="de-DE" smtClean="0"/>
              <a:pPr/>
              <a:t>1</a:t>
            </a:fld>
            <a:endParaRPr lang="de-DE"/>
          </a:p>
        </p:txBody>
      </p:sp>
    </p:spTree>
    <p:extLst>
      <p:ext uri="{BB962C8B-B14F-4D97-AF65-F5344CB8AC3E}">
        <p14:creationId xmlns="" xmlns:p14="http://schemas.microsoft.com/office/powerpoint/2010/main" val="20975125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Headline, Bulletpoints">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p>
            <a:r>
              <a:rPr lang="en-GB" noProof="0" dirty="0" smtClean="0"/>
              <a:t>Click here to add title</a:t>
            </a:r>
            <a:endParaRPr lang="de-DE" noProof="0" dirty="0"/>
          </a:p>
        </p:txBody>
      </p:sp>
      <p:sp>
        <p:nvSpPr>
          <p:cNvPr id="3" name="Fußzeilenplatzhalter 2"/>
          <p:cNvSpPr>
            <a:spLocks noGrp="1"/>
          </p:cNvSpPr>
          <p:nvPr>
            <p:ph type="ftr" sz="quarter" idx="10"/>
          </p:nvPr>
        </p:nvSpPr>
        <p:spPr/>
        <p:txBody>
          <a:bodyPr/>
          <a:lstStyle>
            <a:lvl1pPr>
              <a:defRPr/>
            </a:lvl1pPr>
          </a:lstStyle>
          <a:p>
            <a:r>
              <a:rPr lang="de-DE" dirty="0" smtClean="0"/>
              <a:t>XXX</a:t>
            </a:r>
            <a:endParaRPr lang="de-DE" dirty="0"/>
          </a:p>
        </p:txBody>
      </p:sp>
      <p:sp>
        <p:nvSpPr>
          <p:cNvPr id="4" name="Datumsplatzhalter 3"/>
          <p:cNvSpPr>
            <a:spLocks noGrp="1"/>
          </p:cNvSpPr>
          <p:nvPr>
            <p:ph type="dt" sz="half" idx="11"/>
          </p:nvPr>
        </p:nvSpPr>
        <p:spPr/>
        <p:txBody>
          <a:bodyPr/>
          <a:lstStyle/>
          <a:p>
            <a:fld id="{0F9A5078-6F60-49E2-B50D-11C30D454C38}" type="datetime1">
              <a:rPr lang="en-GB" noProof="0" smtClean="0"/>
              <a:pPr/>
              <a:t>20/06/2017</a:t>
            </a:fld>
            <a:endParaRPr lang="en-GB" noProof="0" dirty="0"/>
          </a:p>
        </p:txBody>
      </p:sp>
      <p:sp>
        <p:nvSpPr>
          <p:cNvPr id="5" name="Inhaltsplatzhalter 2"/>
          <p:cNvSpPr>
            <a:spLocks noGrp="1"/>
          </p:cNvSpPr>
          <p:nvPr>
            <p:ph idx="1" hasCustomPrompt="1"/>
          </p:nvPr>
        </p:nvSpPr>
        <p:spPr>
          <a:xfrm>
            <a:off x="684000" y="2448000"/>
            <a:ext cx="7776000" cy="3816000"/>
          </a:xfrm>
        </p:spPr>
        <p:txBody>
          <a:bodyPr/>
          <a:lstStyle>
            <a:lvl1pPr>
              <a:defRPr sz="1800"/>
            </a:lvl1pPr>
            <a:lvl2pPr>
              <a:defRPr sz="1800"/>
            </a:lvl2pPr>
            <a:lvl3pPr>
              <a:defRPr sz="1800"/>
            </a:lvl3pPr>
            <a:lvl4pPr>
              <a:defRPr sz="1800"/>
            </a:lvl4pPr>
            <a:lvl5pPr>
              <a:defRPr sz="1800"/>
            </a:lvl5pPr>
          </a:lstStyle>
          <a:p>
            <a:pPr lvl="0"/>
            <a:r>
              <a:rPr lang="en-GB" noProof="0" dirty="0" smtClean="0"/>
              <a:t>First layer</a:t>
            </a:r>
          </a:p>
          <a:p>
            <a:pPr lvl="1"/>
            <a:r>
              <a:rPr lang="en-GB" noProof="0" dirty="0" smtClean="0"/>
              <a:t>Second layer</a:t>
            </a:r>
          </a:p>
          <a:p>
            <a:pPr lvl="2"/>
            <a:r>
              <a:rPr lang="en-GB" noProof="0" dirty="0" smtClean="0"/>
              <a:t>Third layer</a:t>
            </a:r>
          </a:p>
          <a:p>
            <a:pPr lvl="3"/>
            <a:r>
              <a:rPr lang="en-GB" noProof="0" dirty="0" smtClean="0"/>
              <a:t>Fourth layer</a:t>
            </a:r>
          </a:p>
        </p:txBody>
      </p:sp>
    </p:spTree>
    <p:extLst>
      <p:ext uri="{BB962C8B-B14F-4D97-AF65-F5344CB8AC3E}">
        <p14:creationId xmlns="" xmlns:p14="http://schemas.microsoft.com/office/powerpoint/2010/main" val="2453010258"/>
      </p:ext>
    </p:extLst>
  </p:cSld>
  <p:clrMapOvr>
    <a:masterClrMapping/>
  </p:clrMapOvr>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Headline, Subhead, Bulletpoints">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p>
            <a:r>
              <a:rPr lang="en-GB" noProof="0" dirty="0" smtClean="0"/>
              <a:t>Click here to add title</a:t>
            </a:r>
            <a:endParaRPr lang="de-DE" noProof="0" dirty="0"/>
          </a:p>
        </p:txBody>
      </p:sp>
      <p:sp>
        <p:nvSpPr>
          <p:cNvPr id="3" name="Fußzeilenplatzhalter 2"/>
          <p:cNvSpPr>
            <a:spLocks noGrp="1"/>
          </p:cNvSpPr>
          <p:nvPr>
            <p:ph type="ftr" sz="quarter" idx="10"/>
          </p:nvPr>
        </p:nvSpPr>
        <p:spPr/>
        <p:txBody>
          <a:bodyPr/>
          <a:lstStyle>
            <a:lvl1pPr>
              <a:defRPr/>
            </a:lvl1pPr>
          </a:lstStyle>
          <a:p>
            <a:r>
              <a:rPr lang="de-DE" dirty="0" smtClean="0"/>
              <a:t>XXX</a:t>
            </a:r>
            <a:endParaRPr lang="de-DE" dirty="0"/>
          </a:p>
        </p:txBody>
      </p:sp>
      <p:sp>
        <p:nvSpPr>
          <p:cNvPr id="4" name="Datumsplatzhalter 3"/>
          <p:cNvSpPr>
            <a:spLocks noGrp="1"/>
          </p:cNvSpPr>
          <p:nvPr>
            <p:ph type="dt" sz="half" idx="11"/>
          </p:nvPr>
        </p:nvSpPr>
        <p:spPr/>
        <p:txBody>
          <a:bodyPr/>
          <a:lstStyle/>
          <a:p>
            <a:fld id="{0F9A5078-6F60-49E2-B50D-11C30D454C38}" type="datetime1">
              <a:rPr lang="en-GB" noProof="0" smtClean="0"/>
              <a:pPr/>
              <a:t>20/06/2017</a:t>
            </a:fld>
            <a:endParaRPr lang="en-GB" noProof="0" dirty="0"/>
          </a:p>
        </p:txBody>
      </p:sp>
      <p:sp>
        <p:nvSpPr>
          <p:cNvPr id="7" name="Inhaltsplatzhalter 2"/>
          <p:cNvSpPr>
            <a:spLocks noGrp="1"/>
          </p:cNvSpPr>
          <p:nvPr>
            <p:ph idx="1" hasCustomPrompt="1"/>
          </p:nvPr>
        </p:nvSpPr>
        <p:spPr>
          <a:xfrm>
            <a:off x="684000" y="2448000"/>
            <a:ext cx="7776000" cy="3816000"/>
          </a:xfrm>
        </p:spPr>
        <p:txBody>
          <a:bodyPr/>
          <a:lstStyle>
            <a:lvl1pPr marL="0" marR="0" indent="0" algn="l" defTabSz="914400" rtl="0" eaLnBrk="1" fontAlgn="base" latinLnBrk="0" hangingPunct="1">
              <a:lnSpc>
                <a:spcPct val="100000"/>
              </a:lnSpc>
              <a:spcBef>
                <a:spcPts val="400"/>
              </a:spcBef>
              <a:spcAft>
                <a:spcPts val="800"/>
              </a:spcAft>
              <a:buClr>
                <a:srgbClr val="C80F0F"/>
              </a:buClr>
              <a:buSzTx/>
              <a:buFontTx/>
              <a:buNone/>
              <a:tabLst>
                <a:tab pos="2190750" algn="l"/>
              </a:tabLst>
              <a:defRPr sz="1800" baseline="0"/>
            </a:lvl1pPr>
            <a:lvl2pPr marL="360000" indent="-360000">
              <a:buClr>
                <a:srgbClr val="C80F0F"/>
              </a:buClr>
              <a:buFont typeface="Arial" pitchFamily="34" charset="0"/>
              <a:buChar char="•"/>
              <a:defRPr sz="1800"/>
            </a:lvl2pPr>
            <a:lvl3pPr marL="720000">
              <a:defRPr sz="1800"/>
            </a:lvl3pPr>
            <a:lvl4pPr marL="1080000">
              <a:defRPr sz="1800" baseline="0"/>
            </a:lvl4pPr>
            <a:lvl5pPr marL="1440000">
              <a:defRPr sz="1800" baseline="0"/>
            </a:lvl5pPr>
            <a:lvl6pPr marL="1800000">
              <a:defRPr baseline="0"/>
            </a:lvl6pPr>
            <a:lvl7pPr marL="2160000">
              <a:defRPr baseline="0"/>
            </a:lvl7pPr>
            <a:lvl8pPr marL="2520000">
              <a:defRPr baseline="0"/>
            </a:lvl8pPr>
            <a:lvl9pPr marL="2880000">
              <a:defRPr/>
            </a:lvl9pPr>
          </a:lstStyle>
          <a:p>
            <a:pPr lvl="0"/>
            <a:r>
              <a:rPr lang="en-GB" noProof="0" dirty="0" smtClean="0"/>
              <a:t>Click here to add text</a:t>
            </a:r>
          </a:p>
          <a:p>
            <a:pPr lvl="1"/>
            <a:r>
              <a:rPr lang="en-GB" noProof="0" dirty="0" smtClean="0"/>
              <a:t>Second layer</a:t>
            </a:r>
          </a:p>
          <a:p>
            <a:pPr lvl="2"/>
            <a:r>
              <a:rPr lang="en-GB" noProof="0" dirty="0" smtClean="0"/>
              <a:t>Third layer</a:t>
            </a:r>
          </a:p>
          <a:p>
            <a:pPr lvl="3"/>
            <a:r>
              <a:rPr lang="en-GB" noProof="0" dirty="0" smtClean="0"/>
              <a:t>Fourth layer</a:t>
            </a:r>
          </a:p>
        </p:txBody>
      </p:sp>
    </p:spTree>
    <p:extLst>
      <p:ext uri="{BB962C8B-B14F-4D97-AF65-F5344CB8AC3E}">
        <p14:creationId xmlns="" xmlns:p14="http://schemas.microsoft.com/office/powerpoint/2010/main" val="1335835877"/>
      </p:ext>
    </p:extLst>
  </p:cSld>
  <p:clrMapOvr>
    <a:masterClrMapping/>
  </p:clrMapOvr>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Headline, Subhead, Bulletpoints, Bild">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p>
            <a:r>
              <a:rPr lang="en-GB" noProof="0" dirty="0" smtClean="0"/>
              <a:t>Click here to add title</a:t>
            </a:r>
            <a:endParaRPr lang="de-DE" noProof="0" dirty="0"/>
          </a:p>
        </p:txBody>
      </p:sp>
      <p:sp>
        <p:nvSpPr>
          <p:cNvPr id="3" name="Fußzeilenplatzhalter 2"/>
          <p:cNvSpPr>
            <a:spLocks noGrp="1"/>
          </p:cNvSpPr>
          <p:nvPr>
            <p:ph type="ftr" sz="quarter" idx="10"/>
          </p:nvPr>
        </p:nvSpPr>
        <p:spPr/>
        <p:txBody>
          <a:bodyPr/>
          <a:lstStyle>
            <a:lvl1pPr>
              <a:defRPr/>
            </a:lvl1pPr>
          </a:lstStyle>
          <a:p>
            <a:r>
              <a:rPr lang="de-DE" dirty="0" smtClean="0"/>
              <a:t>XXX</a:t>
            </a:r>
            <a:endParaRPr lang="de-DE" dirty="0"/>
          </a:p>
        </p:txBody>
      </p:sp>
      <p:sp>
        <p:nvSpPr>
          <p:cNvPr id="4" name="Datumsplatzhalter 3"/>
          <p:cNvSpPr>
            <a:spLocks noGrp="1"/>
          </p:cNvSpPr>
          <p:nvPr>
            <p:ph type="dt" sz="half" idx="11"/>
          </p:nvPr>
        </p:nvSpPr>
        <p:spPr/>
        <p:txBody>
          <a:bodyPr/>
          <a:lstStyle/>
          <a:p>
            <a:fld id="{0F9A5078-6F60-49E2-B50D-11C30D454C38}" type="datetime1">
              <a:rPr lang="en-GB" noProof="0" smtClean="0"/>
              <a:pPr/>
              <a:t>20/06/2017</a:t>
            </a:fld>
            <a:endParaRPr lang="en-GB" noProof="0" dirty="0"/>
          </a:p>
        </p:txBody>
      </p:sp>
      <p:sp>
        <p:nvSpPr>
          <p:cNvPr id="7" name="Inhaltsplatzhalter 2"/>
          <p:cNvSpPr>
            <a:spLocks noGrp="1"/>
          </p:cNvSpPr>
          <p:nvPr>
            <p:ph idx="1" hasCustomPrompt="1"/>
          </p:nvPr>
        </p:nvSpPr>
        <p:spPr>
          <a:xfrm>
            <a:off x="684000" y="2448000"/>
            <a:ext cx="5760000" cy="3816000"/>
          </a:xfrm>
        </p:spPr>
        <p:txBody>
          <a:bodyPr/>
          <a:lstStyle>
            <a:lvl1pPr marL="0" marR="0" indent="0" algn="l" defTabSz="914400" rtl="0" eaLnBrk="1" fontAlgn="base" latinLnBrk="0" hangingPunct="1">
              <a:lnSpc>
                <a:spcPct val="100000"/>
              </a:lnSpc>
              <a:spcBef>
                <a:spcPts val="400"/>
              </a:spcBef>
              <a:spcAft>
                <a:spcPts val="800"/>
              </a:spcAft>
              <a:buClr>
                <a:srgbClr val="C80F0F"/>
              </a:buClr>
              <a:buSzTx/>
              <a:buFontTx/>
              <a:buNone/>
              <a:tabLst>
                <a:tab pos="2190750" algn="l"/>
              </a:tabLst>
              <a:defRPr sz="1800" baseline="0"/>
            </a:lvl1pPr>
            <a:lvl2pPr marL="360000" indent="-360000">
              <a:buClr>
                <a:srgbClr val="C80F0F"/>
              </a:buClr>
              <a:buFont typeface="Arial" pitchFamily="34" charset="0"/>
              <a:buChar char="•"/>
              <a:defRPr sz="1800"/>
            </a:lvl2pPr>
            <a:lvl3pPr marL="720000">
              <a:defRPr sz="1800"/>
            </a:lvl3pPr>
            <a:lvl4pPr marL="1080000">
              <a:defRPr sz="1800" baseline="0"/>
            </a:lvl4pPr>
            <a:lvl5pPr marL="1440000">
              <a:defRPr sz="1800" baseline="0"/>
            </a:lvl5pPr>
            <a:lvl6pPr marL="1800000">
              <a:defRPr baseline="0"/>
            </a:lvl6pPr>
            <a:lvl7pPr marL="2160000">
              <a:defRPr baseline="0"/>
            </a:lvl7pPr>
            <a:lvl8pPr marL="2520000">
              <a:defRPr baseline="0"/>
            </a:lvl8pPr>
            <a:lvl9pPr marL="2880000">
              <a:defRPr/>
            </a:lvl9pPr>
          </a:lstStyle>
          <a:p>
            <a:pPr lvl="0"/>
            <a:r>
              <a:rPr lang="en-GB" noProof="0" dirty="0" smtClean="0"/>
              <a:t>Click here to add text</a:t>
            </a:r>
          </a:p>
          <a:p>
            <a:pPr lvl="1"/>
            <a:r>
              <a:rPr lang="en-GB" noProof="0" dirty="0" smtClean="0"/>
              <a:t>Second layer</a:t>
            </a:r>
          </a:p>
          <a:p>
            <a:pPr lvl="2"/>
            <a:r>
              <a:rPr lang="en-GB" noProof="0" dirty="0" smtClean="0"/>
              <a:t>Third layer</a:t>
            </a:r>
          </a:p>
          <a:p>
            <a:pPr lvl="3"/>
            <a:r>
              <a:rPr lang="en-GB" noProof="0" dirty="0" smtClean="0"/>
              <a:t>Fourth layer</a:t>
            </a:r>
          </a:p>
        </p:txBody>
      </p:sp>
      <p:sp>
        <p:nvSpPr>
          <p:cNvPr id="6" name="Bildplatzhalter 2"/>
          <p:cNvSpPr>
            <a:spLocks noGrp="1"/>
          </p:cNvSpPr>
          <p:nvPr>
            <p:ph type="pic" idx="12" hasCustomPrompt="1"/>
          </p:nvPr>
        </p:nvSpPr>
        <p:spPr>
          <a:xfrm>
            <a:off x="6786000" y="2448001"/>
            <a:ext cx="2358000" cy="2052000"/>
          </a:xfrm>
        </p:spPr>
        <p:txBody>
          <a:bodyPr/>
          <a:lstStyle>
            <a:lvl1pPr marL="0" indent="0">
              <a:buNone/>
              <a:defRPr sz="18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GB" noProof="0" dirty="0" smtClean="0"/>
              <a:t>Click on symbol </a:t>
            </a:r>
            <a:br>
              <a:rPr lang="en-GB" noProof="0" dirty="0" smtClean="0"/>
            </a:br>
            <a:r>
              <a:rPr lang="en-GB" noProof="0" dirty="0" smtClean="0"/>
              <a:t>to add image</a:t>
            </a:r>
          </a:p>
        </p:txBody>
      </p:sp>
    </p:spTree>
    <p:extLst>
      <p:ext uri="{BB962C8B-B14F-4D97-AF65-F5344CB8AC3E}">
        <p14:creationId xmlns="" xmlns:p14="http://schemas.microsoft.com/office/powerpoint/2010/main" val="581427851"/>
      </p:ext>
    </p:extLst>
  </p:cSld>
  <p:clrMapOvr>
    <a:masterClrMapping/>
  </p:clrMapOvr>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Headline, Subhead, Bulletpoints, großes Bild ">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p>
            <a:r>
              <a:rPr lang="en-GB" noProof="0" dirty="0" smtClean="0"/>
              <a:t>Click here to add title</a:t>
            </a:r>
            <a:endParaRPr lang="de-DE" noProof="0" dirty="0"/>
          </a:p>
        </p:txBody>
      </p:sp>
      <p:sp>
        <p:nvSpPr>
          <p:cNvPr id="3" name="Fußzeilenplatzhalter 2"/>
          <p:cNvSpPr>
            <a:spLocks noGrp="1"/>
          </p:cNvSpPr>
          <p:nvPr>
            <p:ph type="ftr" sz="quarter" idx="10"/>
          </p:nvPr>
        </p:nvSpPr>
        <p:spPr/>
        <p:txBody>
          <a:bodyPr/>
          <a:lstStyle>
            <a:lvl1pPr>
              <a:defRPr/>
            </a:lvl1pPr>
          </a:lstStyle>
          <a:p>
            <a:r>
              <a:rPr lang="de-DE" dirty="0" smtClean="0"/>
              <a:t>XXX</a:t>
            </a:r>
            <a:endParaRPr lang="de-DE" dirty="0"/>
          </a:p>
        </p:txBody>
      </p:sp>
      <p:sp>
        <p:nvSpPr>
          <p:cNvPr id="4" name="Datumsplatzhalter 3"/>
          <p:cNvSpPr>
            <a:spLocks noGrp="1"/>
          </p:cNvSpPr>
          <p:nvPr>
            <p:ph type="dt" sz="half" idx="11"/>
          </p:nvPr>
        </p:nvSpPr>
        <p:spPr/>
        <p:txBody>
          <a:bodyPr/>
          <a:lstStyle/>
          <a:p>
            <a:fld id="{0F9A5078-6F60-49E2-B50D-11C30D454C38}" type="datetime1">
              <a:rPr lang="en-GB" noProof="0" smtClean="0"/>
              <a:pPr/>
              <a:t>20/06/2017</a:t>
            </a:fld>
            <a:endParaRPr lang="en-GB" noProof="0" dirty="0"/>
          </a:p>
        </p:txBody>
      </p:sp>
      <p:sp>
        <p:nvSpPr>
          <p:cNvPr id="7" name="Inhaltsplatzhalter 2"/>
          <p:cNvSpPr>
            <a:spLocks noGrp="1"/>
          </p:cNvSpPr>
          <p:nvPr>
            <p:ph idx="1" hasCustomPrompt="1"/>
          </p:nvPr>
        </p:nvSpPr>
        <p:spPr>
          <a:xfrm>
            <a:off x="684000" y="2448000"/>
            <a:ext cx="5760000" cy="3816000"/>
          </a:xfrm>
        </p:spPr>
        <p:txBody>
          <a:bodyPr/>
          <a:lstStyle>
            <a:lvl1pPr marL="0" marR="0" indent="0" algn="l" defTabSz="914400" rtl="0" eaLnBrk="1" fontAlgn="base" latinLnBrk="0" hangingPunct="1">
              <a:lnSpc>
                <a:spcPct val="100000"/>
              </a:lnSpc>
              <a:spcBef>
                <a:spcPts val="400"/>
              </a:spcBef>
              <a:spcAft>
                <a:spcPts val="800"/>
              </a:spcAft>
              <a:buClr>
                <a:srgbClr val="C80F0F"/>
              </a:buClr>
              <a:buSzTx/>
              <a:buFontTx/>
              <a:buNone/>
              <a:tabLst>
                <a:tab pos="2190750" algn="l"/>
              </a:tabLst>
              <a:defRPr sz="1800" baseline="0"/>
            </a:lvl1pPr>
            <a:lvl2pPr marL="360000" indent="-360000">
              <a:buClr>
                <a:srgbClr val="C80F0F"/>
              </a:buClr>
              <a:buFont typeface="Arial" pitchFamily="34" charset="0"/>
              <a:buChar char="•"/>
              <a:defRPr sz="1800"/>
            </a:lvl2pPr>
            <a:lvl3pPr marL="720000">
              <a:defRPr sz="1800"/>
            </a:lvl3pPr>
            <a:lvl4pPr marL="1080000">
              <a:defRPr sz="1800" baseline="0"/>
            </a:lvl4pPr>
            <a:lvl5pPr marL="1440000">
              <a:defRPr sz="1800" baseline="0"/>
            </a:lvl5pPr>
            <a:lvl6pPr marL="1800000">
              <a:defRPr baseline="0"/>
            </a:lvl6pPr>
            <a:lvl7pPr marL="2160000">
              <a:defRPr baseline="0"/>
            </a:lvl7pPr>
            <a:lvl8pPr marL="2520000">
              <a:defRPr baseline="0"/>
            </a:lvl8pPr>
            <a:lvl9pPr marL="2880000">
              <a:defRPr/>
            </a:lvl9pPr>
          </a:lstStyle>
          <a:p>
            <a:pPr lvl="0"/>
            <a:r>
              <a:rPr lang="en-GB" noProof="0" dirty="0" smtClean="0"/>
              <a:t>Click here to add text</a:t>
            </a:r>
          </a:p>
          <a:p>
            <a:pPr lvl="1"/>
            <a:r>
              <a:rPr lang="en-GB" noProof="0" dirty="0" smtClean="0"/>
              <a:t>Second layer</a:t>
            </a:r>
          </a:p>
          <a:p>
            <a:pPr lvl="2"/>
            <a:r>
              <a:rPr lang="en-GB" noProof="0" dirty="0" smtClean="0"/>
              <a:t>Third layer</a:t>
            </a:r>
          </a:p>
          <a:p>
            <a:pPr lvl="3"/>
            <a:r>
              <a:rPr lang="en-GB" noProof="0" dirty="0" smtClean="0"/>
              <a:t>Fourth layer</a:t>
            </a:r>
          </a:p>
        </p:txBody>
      </p:sp>
      <p:sp>
        <p:nvSpPr>
          <p:cNvPr id="8" name="Bildplatzhalter 2"/>
          <p:cNvSpPr>
            <a:spLocks noGrp="1"/>
          </p:cNvSpPr>
          <p:nvPr>
            <p:ph type="pic" idx="12" hasCustomPrompt="1"/>
          </p:nvPr>
        </p:nvSpPr>
        <p:spPr>
          <a:xfrm>
            <a:off x="6786000" y="2448001"/>
            <a:ext cx="2358000" cy="3348000"/>
          </a:xfrm>
        </p:spPr>
        <p:txBody>
          <a:bodyPr/>
          <a:lstStyle>
            <a:lvl1pPr marL="0" indent="0">
              <a:buNone/>
              <a:defRPr sz="18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GB" noProof="0" dirty="0" smtClean="0"/>
              <a:t>Click on symbol </a:t>
            </a:r>
            <a:br>
              <a:rPr lang="en-GB" noProof="0" dirty="0" smtClean="0"/>
            </a:br>
            <a:r>
              <a:rPr lang="en-GB" noProof="0" dirty="0" smtClean="0"/>
              <a:t>to add image</a:t>
            </a:r>
          </a:p>
        </p:txBody>
      </p:sp>
    </p:spTree>
    <p:extLst>
      <p:ext uri="{BB962C8B-B14F-4D97-AF65-F5344CB8AC3E}">
        <p14:creationId xmlns="" xmlns:p14="http://schemas.microsoft.com/office/powerpoint/2010/main" val="1801626705"/>
      </p:ext>
    </p:extLst>
  </p:cSld>
  <p:clrMapOvr>
    <a:masterClrMapping/>
  </p:clrMapOvr>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Headline, 2 Spalten, Subheadline, Bulletpoints">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684000" y="1483200"/>
            <a:ext cx="7776000" cy="617928"/>
          </a:xfrm>
        </p:spPr>
        <p:txBody>
          <a:bodyPr/>
          <a:lstStyle/>
          <a:p>
            <a:r>
              <a:rPr lang="en-GB" noProof="0" dirty="0" smtClean="0"/>
              <a:t>Click here to add title</a:t>
            </a:r>
            <a:endParaRPr lang="de-DE" noProof="0" dirty="0"/>
          </a:p>
        </p:txBody>
      </p:sp>
      <p:sp>
        <p:nvSpPr>
          <p:cNvPr id="3" name="Fußzeilenplatzhalter 2"/>
          <p:cNvSpPr>
            <a:spLocks noGrp="1"/>
          </p:cNvSpPr>
          <p:nvPr>
            <p:ph type="ftr" sz="quarter" idx="10"/>
          </p:nvPr>
        </p:nvSpPr>
        <p:spPr/>
        <p:txBody>
          <a:bodyPr/>
          <a:lstStyle>
            <a:lvl1pPr>
              <a:defRPr/>
            </a:lvl1pPr>
          </a:lstStyle>
          <a:p>
            <a:r>
              <a:rPr lang="de-DE" dirty="0" smtClean="0"/>
              <a:t>XXX</a:t>
            </a:r>
            <a:endParaRPr lang="de-DE" dirty="0"/>
          </a:p>
        </p:txBody>
      </p:sp>
      <p:sp>
        <p:nvSpPr>
          <p:cNvPr id="4" name="Datumsplatzhalter 3"/>
          <p:cNvSpPr>
            <a:spLocks noGrp="1"/>
          </p:cNvSpPr>
          <p:nvPr>
            <p:ph type="dt" sz="half" idx="11"/>
          </p:nvPr>
        </p:nvSpPr>
        <p:spPr>
          <a:xfrm>
            <a:off x="679155" y="6581001"/>
            <a:ext cx="1295400" cy="246221"/>
          </a:xfrm>
        </p:spPr>
        <p:txBody>
          <a:bodyPr/>
          <a:lstStyle>
            <a:lvl1pPr marL="0" marR="0" indent="0" algn="l" defTabSz="914400" rtl="0" eaLnBrk="0" fontAlgn="base" latinLnBrk="0" hangingPunct="0">
              <a:lnSpc>
                <a:spcPct val="100000"/>
              </a:lnSpc>
              <a:spcBef>
                <a:spcPct val="0"/>
              </a:spcBef>
              <a:spcAft>
                <a:spcPct val="0"/>
              </a:spcAft>
              <a:buClrTx/>
              <a:buSzTx/>
              <a:buFontTx/>
              <a:buNone/>
              <a:tabLst/>
              <a:defRPr/>
            </a:lvl1pPr>
          </a:lstStyle>
          <a:p>
            <a:fld id="{0F9A5078-6F60-49E2-B50D-11C30D454C38}" type="datetime1">
              <a:rPr lang="en-GB" smtClean="0"/>
              <a:pPr/>
              <a:t>20/06/2017</a:t>
            </a:fld>
            <a:endParaRPr lang="en-GB" dirty="0" smtClean="0"/>
          </a:p>
        </p:txBody>
      </p:sp>
      <p:sp>
        <p:nvSpPr>
          <p:cNvPr id="7" name="Inhaltsplatzhalter 2"/>
          <p:cNvSpPr>
            <a:spLocks noGrp="1"/>
          </p:cNvSpPr>
          <p:nvPr>
            <p:ph idx="1" hasCustomPrompt="1"/>
          </p:nvPr>
        </p:nvSpPr>
        <p:spPr>
          <a:xfrm>
            <a:off x="684000" y="2448000"/>
            <a:ext cx="3780000" cy="3816000"/>
          </a:xfrm>
        </p:spPr>
        <p:txBody>
          <a:bodyPr/>
          <a:lstStyle>
            <a:lvl1pPr marL="0" marR="0" indent="0" algn="l" defTabSz="914400" rtl="0" eaLnBrk="1" fontAlgn="base" latinLnBrk="0" hangingPunct="1">
              <a:lnSpc>
                <a:spcPct val="100000"/>
              </a:lnSpc>
              <a:spcBef>
                <a:spcPts val="400"/>
              </a:spcBef>
              <a:spcAft>
                <a:spcPts val="800"/>
              </a:spcAft>
              <a:buClr>
                <a:srgbClr val="C80F0F"/>
              </a:buClr>
              <a:buSzTx/>
              <a:buFontTx/>
              <a:buNone/>
              <a:tabLst>
                <a:tab pos="2190750" algn="l"/>
              </a:tabLst>
              <a:defRPr sz="1800" baseline="0"/>
            </a:lvl1pPr>
            <a:lvl2pPr marL="360000" indent="-360000">
              <a:buClr>
                <a:srgbClr val="C80F0F"/>
              </a:buClr>
              <a:buFont typeface="Arial" pitchFamily="34" charset="0"/>
              <a:buChar char="•"/>
              <a:defRPr sz="1800"/>
            </a:lvl2pPr>
            <a:lvl3pPr marL="720000">
              <a:defRPr sz="1800"/>
            </a:lvl3pPr>
            <a:lvl4pPr marL="1080000">
              <a:defRPr sz="1800" baseline="0"/>
            </a:lvl4pPr>
            <a:lvl5pPr marL="1440000">
              <a:defRPr sz="1800" baseline="0"/>
            </a:lvl5pPr>
            <a:lvl6pPr marL="1800000">
              <a:defRPr baseline="0"/>
            </a:lvl6pPr>
            <a:lvl7pPr marL="2160000">
              <a:defRPr baseline="0"/>
            </a:lvl7pPr>
            <a:lvl8pPr marL="2520000">
              <a:defRPr baseline="0"/>
            </a:lvl8pPr>
            <a:lvl9pPr marL="2880000">
              <a:defRPr/>
            </a:lvl9pPr>
          </a:lstStyle>
          <a:p>
            <a:pPr lvl="0"/>
            <a:r>
              <a:rPr lang="en-GB" noProof="0" dirty="0" smtClean="0"/>
              <a:t>Click here to add text</a:t>
            </a:r>
          </a:p>
          <a:p>
            <a:pPr lvl="1"/>
            <a:r>
              <a:rPr lang="en-GB" noProof="0" dirty="0" smtClean="0"/>
              <a:t>Second layer</a:t>
            </a:r>
          </a:p>
          <a:p>
            <a:pPr lvl="2"/>
            <a:r>
              <a:rPr lang="en-GB" noProof="0" dirty="0" smtClean="0"/>
              <a:t>Third layer</a:t>
            </a:r>
          </a:p>
          <a:p>
            <a:pPr lvl="3"/>
            <a:r>
              <a:rPr lang="en-GB" noProof="0" dirty="0" smtClean="0"/>
              <a:t>Fourth layer</a:t>
            </a:r>
          </a:p>
        </p:txBody>
      </p:sp>
      <p:sp>
        <p:nvSpPr>
          <p:cNvPr id="8" name="Inhaltsplatzhalter 2"/>
          <p:cNvSpPr>
            <a:spLocks noGrp="1"/>
          </p:cNvSpPr>
          <p:nvPr>
            <p:ph idx="12" hasCustomPrompt="1"/>
          </p:nvPr>
        </p:nvSpPr>
        <p:spPr>
          <a:xfrm>
            <a:off x="4680000" y="2448000"/>
            <a:ext cx="3780000" cy="3816000"/>
          </a:xfrm>
        </p:spPr>
        <p:txBody>
          <a:bodyPr/>
          <a:lstStyle>
            <a:lvl1pPr marL="0" marR="0" indent="0" algn="l" defTabSz="914400" rtl="0" eaLnBrk="1" fontAlgn="base" latinLnBrk="0" hangingPunct="1">
              <a:lnSpc>
                <a:spcPct val="100000"/>
              </a:lnSpc>
              <a:spcBef>
                <a:spcPts val="400"/>
              </a:spcBef>
              <a:spcAft>
                <a:spcPts val="800"/>
              </a:spcAft>
              <a:buClr>
                <a:srgbClr val="C80F0F"/>
              </a:buClr>
              <a:buSzTx/>
              <a:buFontTx/>
              <a:buNone/>
              <a:tabLst>
                <a:tab pos="2190750" algn="l"/>
              </a:tabLst>
              <a:defRPr sz="1800" baseline="0"/>
            </a:lvl1pPr>
            <a:lvl2pPr marL="360000" indent="-360000">
              <a:buClr>
                <a:srgbClr val="C80F0F"/>
              </a:buClr>
              <a:buFont typeface="Arial" pitchFamily="34" charset="0"/>
              <a:buChar char="•"/>
              <a:defRPr sz="1800"/>
            </a:lvl2pPr>
            <a:lvl3pPr marL="720000">
              <a:defRPr sz="1800"/>
            </a:lvl3pPr>
            <a:lvl4pPr marL="1080000">
              <a:defRPr sz="1800" baseline="0"/>
            </a:lvl4pPr>
            <a:lvl5pPr marL="1440000">
              <a:defRPr sz="1800" baseline="0"/>
            </a:lvl5pPr>
            <a:lvl6pPr marL="1800000">
              <a:defRPr baseline="0"/>
            </a:lvl6pPr>
            <a:lvl7pPr marL="2160000">
              <a:defRPr baseline="0"/>
            </a:lvl7pPr>
            <a:lvl8pPr marL="2520000">
              <a:defRPr baseline="0"/>
            </a:lvl8pPr>
            <a:lvl9pPr marL="2880000">
              <a:defRPr/>
            </a:lvl9pPr>
          </a:lstStyle>
          <a:p>
            <a:pPr lvl="0"/>
            <a:r>
              <a:rPr lang="en-GB" noProof="0" dirty="0" smtClean="0"/>
              <a:t>Click here to add text</a:t>
            </a:r>
          </a:p>
          <a:p>
            <a:pPr lvl="1"/>
            <a:r>
              <a:rPr lang="en-GB" noProof="0" dirty="0" smtClean="0"/>
              <a:t>Second layer</a:t>
            </a:r>
          </a:p>
          <a:p>
            <a:pPr lvl="2"/>
            <a:r>
              <a:rPr lang="en-GB" noProof="0" dirty="0" smtClean="0"/>
              <a:t>Third layer</a:t>
            </a:r>
          </a:p>
          <a:p>
            <a:pPr lvl="3"/>
            <a:r>
              <a:rPr lang="en-GB" noProof="0" dirty="0" smtClean="0"/>
              <a:t>Fourth layer</a:t>
            </a:r>
          </a:p>
        </p:txBody>
      </p:sp>
    </p:spTree>
    <p:extLst>
      <p:ext uri="{BB962C8B-B14F-4D97-AF65-F5344CB8AC3E}">
        <p14:creationId xmlns="" xmlns:p14="http://schemas.microsoft.com/office/powerpoint/2010/main" val="4241795388"/>
      </p:ext>
    </p:extLst>
  </p:cSld>
  <p:clrMapOvr>
    <a:masterClrMapping/>
  </p:clrMapOvr>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Headline, 2 Spalten, Bulletpoints">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684000" y="1483200"/>
            <a:ext cx="7776000" cy="617928"/>
          </a:xfrm>
        </p:spPr>
        <p:txBody>
          <a:bodyPr/>
          <a:lstStyle/>
          <a:p>
            <a:r>
              <a:rPr lang="en-GB" noProof="0" dirty="0" smtClean="0"/>
              <a:t>Click here to add title</a:t>
            </a:r>
            <a:endParaRPr lang="de-DE" noProof="0" dirty="0"/>
          </a:p>
        </p:txBody>
      </p:sp>
      <p:sp>
        <p:nvSpPr>
          <p:cNvPr id="3" name="Fußzeilenplatzhalter 2"/>
          <p:cNvSpPr>
            <a:spLocks noGrp="1"/>
          </p:cNvSpPr>
          <p:nvPr>
            <p:ph type="ftr" sz="quarter" idx="10"/>
          </p:nvPr>
        </p:nvSpPr>
        <p:spPr/>
        <p:txBody>
          <a:bodyPr/>
          <a:lstStyle>
            <a:lvl1pPr>
              <a:defRPr/>
            </a:lvl1pPr>
          </a:lstStyle>
          <a:p>
            <a:r>
              <a:rPr lang="de-DE" dirty="0" smtClean="0"/>
              <a:t>XXX</a:t>
            </a:r>
            <a:endParaRPr lang="de-DE" dirty="0"/>
          </a:p>
        </p:txBody>
      </p:sp>
      <p:sp>
        <p:nvSpPr>
          <p:cNvPr id="4" name="Datumsplatzhalter 3"/>
          <p:cNvSpPr>
            <a:spLocks noGrp="1"/>
          </p:cNvSpPr>
          <p:nvPr>
            <p:ph type="dt" sz="half" idx="11"/>
          </p:nvPr>
        </p:nvSpPr>
        <p:spPr>
          <a:xfrm>
            <a:off x="679155" y="6581001"/>
            <a:ext cx="1295400" cy="246221"/>
          </a:xfrm>
        </p:spPr>
        <p:txBody>
          <a:bodyPr/>
          <a:lstStyle>
            <a:lvl1pPr marL="0" marR="0" indent="0" algn="l" defTabSz="914400" rtl="0" eaLnBrk="0" fontAlgn="base" latinLnBrk="0" hangingPunct="0">
              <a:lnSpc>
                <a:spcPct val="100000"/>
              </a:lnSpc>
              <a:spcBef>
                <a:spcPct val="0"/>
              </a:spcBef>
              <a:spcAft>
                <a:spcPct val="0"/>
              </a:spcAft>
              <a:buClrTx/>
              <a:buSzTx/>
              <a:buFontTx/>
              <a:buNone/>
              <a:tabLst/>
              <a:defRPr/>
            </a:lvl1pPr>
          </a:lstStyle>
          <a:p>
            <a:fld id="{0F9A5078-6F60-49E2-B50D-11C30D454C38}" type="datetime1">
              <a:rPr lang="en-GB" smtClean="0"/>
              <a:pPr/>
              <a:t>20/06/2017</a:t>
            </a:fld>
            <a:endParaRPr lang="en-GB" dirty="0" smtClean="0"/>
          </a:p>
        </p:txBody>
      </p:sp>
      <p:sp>
        <p:nvSpPr>
          <p:cNvPr id="9" name="Inhaltsplatzhalter 2"/>
          <p:cNvSpPr>
            <a:spLocks noGrp="1"/>
          </p:cNvSpPr>
          <p:nvPr>
            <p:ph idx="1" hasCustomPrompt="1"/>
          </p:nvPr>
        </p:nvSpPr>
        <p:spPr>
          <a:xfrm>
            <a:off x="683999" y="2448000"/>
            <a:ext cx="3780000" cy="3816000"/>
          </a:xfrm>
        </p:spPr>
        <p:txBody>
          <a:bodyPr/>
          <a:lstStyle>
            <a:lvl1pPr>
              <a:defRPr sz="1800"/>
            </a:lvl1pPr>
            <a:lvl2pPr>
              <a:defRPr sz="1800"/>
            </a:lvl2pPr>
            <a:lvl3pPr>
              <a:defRPr sz="1800"/>
            </a:lvl3pPr>
            <a:lvl4pPr>
              <a:defRPr sz="1800"/>
            </a:lvl4pPr>
            <a:lvl5pPr>
              <a:defRPr sz="1800"/>
            </a:lvl5pPr>
          </a:lstStyle>
          <a:p>
            <a:pPr lvl="0"/>
            <a:r>
              <a:rPr lang="en-GB" noProof="0" dirty="0" smtClean="0"/>
              <a:t>First layer</a:t>
            </a:r>
          </a:p>
          <a:p>
            <a:pPr lvl="1"/>
            <a:r>
              <a:rPr lang="en-GB" noProof="0" dirty="0" smtClean="0"/>
              <a:t>Second layer</a:t>
            </a:r>
          </a:p>
          <a:p>
            <a:pPr lvl="2"/>
            <a:r>
              <a:rPr lang="en-GB" noProof="0" dirty="0" smtClean="0"/>
              <a:t>Third layer</a:t>
            </a:r>
          </a:p>
        </p:txBody>
      </p:sp>
      <p:sp>
        <p:nvSpPr>
          <p:cNvPr id="10" name="Inhaltsplatzhalter 2"/>
          <p:cNvSpPr>
            <a:spLocks noGrp="1"/>
          </p:cNvSpPr>
          <p:nvPr>
            <p:ph idx="12" hasCustomPrompt="1"/>
          </p:nvPr>
        </p:nvSpPr>
        <p:spPr>
          <a:xfrm>
            <a:off x="4680000" y="2448000"/>
            <a:ext cx="3780000" cy="3816000"/>
          </a:xfrm>
        </p:spPr>
        <p:txBody>
          <a:bodyPr/>
          <a:lstStyle>
            <a:lvl1pPr>
              <a:defRPr sz="1800"/>
            </a:lvl1pPr>
            <a:lvl2pPr>
              <a:defRPr sz="1800"/>
            </a:lvl2pPr>
            <a:lvl3pPr>
              <a:defRPr sz="1800"/>
            </a:lvl3pPr>
            <a:lvl4pPr>
              <a:defRPr sz="1800"/>
            </a:lvl4pPr>
            <a:lvl5pPr>
              <a:defRPr sz="1800"/>
            </a:lvl5pPr>
          </a:lstStyle>
          <a:p>
            <a:pPr lvl="0"/>
            <a:r>
              <a:rPr lang="en-GB" noProof="0" dirty="0" smtClean="0"/>
              <a:t>First layer</a:t>
            </a:r>
          </a:p>
          <a:p>
            <a:pPr lvl="1"/>
            <a:r>
              <a:rPr lang="en-GB" noProof="0" dirty="0" smtClean="0"/>
              <a:t>Second layer</a:t>
            </a:r>
          </a:p>
          <a:p>
            <a:pPr lvl="2"/>
            <a:r>
              <a:rPr lang="en-GB" noProof="0" dirty="0" smtClean="0"/>
              <a:t>Third layer</a:t>
            </a:r>
          </a:p>
        </p:txBody>
      </p:sp>
    </p:spTree>
    <p:extLst>
      <p:ext uri="{BB962C8B-B14F-4D97-AF65-F5344CB8AC3E}">
        <p14:creationId xmlns="" xmlns:p14="http://schemas.microsoft.com/office/powerpoint/2010/main" val="9934572"/>
      </p:ext>
    </p:extLst>
  </p:cSld>
  <p:clrMapOvr>
    <a:masterClrMapping/>
  </p:clrMapOvr>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gif"/><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2.gif"/></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8" name="Grafik 6"/>
          <p:cNvPicPr>
            <a:picLocks noChangeAspect="1"/>
          </p:cNvPicPr>
          <p:nvPr/>
        </p:nvPicPr>
        <p:blipFill>
          <a:blip r:embed="rId8" cstate="print">
            <a:extLst>
              <a:ext uri="{28A0092B-C50C-407E-A947-70E740481C1C}">
                <a14:useLocalDpi xmlns="" xmlns:a14="http://schemas.microsoft.com/office/drawing/2010/main" val="0"/>
              </a:ext>
            </a:extLst>
          </a:blip>
          <a:stretch>
            <a:fillRect/>
          </a:stretch>
        </p:blipFill>
        <p:spPr bwMode="auto">
          <a:xfrm>
            <a:off x="0" y="1810"/>
            <a:ext cx="9144000" cy="1115568"/>
          </a:xfrm>
          <a:prstGeom prst="rect">
            <a:avLst/>
          </a:prstGeom>
          <a:noFill/>
          <a:ln w="9525">
            <a:noFill/>
            <a:miter lim="800000"/>
            <a:headEnd/>
            <a:tailEnd/>
          </a:ln>
        </p:spPr>
      </p:pic>
      <p:pic>
        <p:nvPicPr>
          <p:cNvPr id="20" name="Grafik 8"/>
          <p:cNvPicPr>
            <a:picLocks noChangeAspect="1"/>
          </p:cNvPicPr>
          <p:nvPr/>
        </p:nvPicPr>
        <p:blipFill>
          <a:blip r:embed="rId9" cstate="print"/>
          <a:srcRect/>
          <a:stretch>
            <a:fillRect/>
          </a:stretch>
        </p:blipFill>
        <p:spPr bwMode="auto">
          <a:xfrm>
            <a:off x="0" y="5851525"/>
            <a:ext cx="9144000" cy="738188"/>
          </a:xfrm>
          <a:prstGeom prst="rect">
            <a:avLst/>
          </a:prstGeom>
          <a:noFill/>
          <a:ln w="9525">
            <a:noFill/>
            <a:miter lim="800000"/>
            <a:headEnd/>
            <a:tailEnd/>
          </a:ln>
        </p:spPr>
      </p:pic>
      <p:sp>
        <p:nvSpPr>
          <p:cNvPr id="75792" name="Rectangle 16"/>
          <p:cNvSpPr>
            <a:spLocks noGrp="1" noChangeArrowheads="1"/>
          </p:cNvSpPr>
          <p:nvPr>
            <p:ph type="body" idx="1"/>
          </p:nvPr>
        </p:nvSpPr>
        <p:spPr bwMode="auto">
          <a:xfrm>
            <a:off x="684000" y="2447999"/>
            <a:ext cx="7776000" cy="38160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dirty="0" smtClean="0"/>
              <a:t>First layer</a:t>
            </a:r>
          </a:p>
          <a:p>
            <a:pPr lvl="1"/>
            <a:r>
              <a:rPr lang="en-GB" noProof="0" dirty="0" smtClean="0"/>
              <a:t>Second layer</a:t>
            </a:r>
          </a:p>
          <a:p>
            <a:pPr lvl="2"/>
            <a:r>
              <a:rPr lang="en-GB" noProof="0" dirty="0" smtClean="0"/>
              <a:t>Third layer</a:t>
            </a:r>
          </a:p>
          <a:p>
            <a:pPr lvl="3"/>
            <a:r>
              <a:rPr lang="en-GB" noProof="0" dirty="0" smtClean="0"/>
              <a:t>Fourth layer</a:t>
            </a:r>
          </a:p>
        </p:txBody>
      </p:sp>
      <p:sp>
        <p:nvSpPr>
          <p:cNvPr id="14" name="Text Box 19"/>
          <p:cNvSpPr txBox="1">
            <a:spLocks noChangeArrowheads="1"/>
          </p:cNvSpPr>
          <p:nvPr/>
        </p:nvSpPr>
        <p:spPr bwMode="auto">
          <a:xfrm>
            <a:off x="7703687" y="6581001"/>
            <a:ext cx="927100" cy="246221"/>
          </a:xfrm>
          <a:prstGeom prst="rect">
            <a:avLst/>
          </a:prstGeom>
          <a:noFill/>
          <a:ln w="9525">
            <a:noFill/>
            <a:miter lim="800000"/>
            <a:headEnd/>
            <a:tailEnd/>
          </a:ln>
          <a:effectLst/>
        </p:spPr>
        <p:txBody>
          <a:bodyPr>
            <a:spAutoFit/>
          </a:bodyPr>
          <a:lstStyle>
            <a:defPPr>
              <a:defRPr lang="de-DE"/>
            </a:defPPr>
            <a:lvl1pPr algn="l" rtl="0" eaLnBrk="0" fontAlgn="base" hangingPunct="0">
              <a:spcBef>
                <a:spcPct val="0"/>
              </a:spcBef>
              <a:spcAft>
                <a:spcPct val="0"/>
              </a:spcAft>
              <a:defRPr sz="2200" b="1" kern="1200">
                <a:solidFill>
                  <a:srgbClr val="999999"/>
                </a:solidFill>
                <a:latin typeface="Arial" charset="0"/>
                <a:ea typeface="+mn-ea"/>
                <a:cs typeface="+mn-cs"/>
              </a:defRPr>
            </a:lvl1pPr>
            <a:lvl2pPr marL="457200" algn="l" rtl="0" eaLnBrk="0" fontAlgn="base" hangingPunct="0">
              <a:spcBef>
                <a:spcPct val="0"/>
              </a:spcBef>
              <a:spcAft>
                <a:spcPct val="0"/>
              </a:spcAft>
              <a:defRPr sz="2200" b="1" kern="1200">
                <a:solidFill>
                  <a:srgbClr val="999999"/>
                </a:solidFill>
                <a:latin typeface="Arial" charset="0"/>
                <a:ea typeface="+mn-ea"/>
                <a:cs typeface="+mn-cs"/>
              </a:defRPr>
            </a:lvl2pPr>
            <a:lvl3pPr marL="914400" algn="l" rtl="0" eaLnBrk="0" fontAlgn="base" hangingPunct="0">
              <a:spcBef>
                <a:spcPct val="0"/>
              </a:spcBef>
              <a:spcAft>
                <a:spcPct val="0"/>
              </a:spcAft>
              <a:defRPr sz="2200" b="1" kern="1200">
                <a:solidFill>
                  <a:srgbClr val="999999"/>
                </a:solidFill>
                <a:latin typeface="Arial" charset="0"/>
                <a:ea typeface="+mn-ea"/>
                <a:cs typeface="+mn-cs"/>
              </a:defRPr>
            </a:lvl3pPr>
            <a:lvl4pPr marL="1371600" algn="l" rtl="0" eaLnBrk="0" fontAlgn="base" hangingPunct="0">
              <a:spcBef>
                <a:spcPct val="0"/>
              </a:spcBef>
              <a:spcAft>
                <a:spcPct val="0"/>
              </a:spcAft>
              <a:defRPr sz="2200" b="1" kern="1200">
                <a:solidFill>
                  <a:srgbClr val="999999"/>
                </a:solidFill>
                <a:latin typeface="Arial" charset="0"/>
                <a:ea typeface="+mn-ea"/>
                <a:cs typeface="+mn-cs"/>
              </a:defRPr>
            </a:lvl4pPr>
            <a:lvl5pPr marL="1828800" algn="l" rtl="0" eaLnBrk="0" fontAlgn="base" hangingPunct="0">
              <a:spcBef>
                <a:spcPct val="0"/>
              </a:spcBef>
              <a:spcAft>
                <a:spcPct val="0"/>
              </a:spcAft>
              <a:defRPr sz="2200" b="1" kern="1200">
                <a:solidFill>
                  <a:srgbClr val="999999"/>
                </a:solidFill>
                <a:latin typeface="Arial" charset="0"/>
                <a:ea typeface="+mn-ea"/>
                <a:cs typeface="+mn-cs"/>
              </a:defRPr>
            </a:lvl5pPr>
            <a:lvl6pPr marL="2286000" algn="l" defTabSz="914400" rtl="0" eaLnBrk="1" latinLnBrk="0" hangingPunct="1">
              <a:defRPr sz="2200" b="1" kern="1200">
                <a:solidFill>
                  <a:srgbClr val="999999"/>
                </a:solidFill>
                <a:latin typeface="Arial" charset="0"/>
                <a:ea typeface="+mn-ea"/>
                <a:cs typeface="+mn-cs"/>
              </a:defRPr>
            </a:lvl6pPr>
            <a:lvl7pPr marL="2743200" algn="l" defTabSz="914400" rtl="0" eaLnBrk="1" latinLnBrk="0" hangingPunct="1">
              <a:defRPr sz="2200" b="1" kern="1200">
                <a:solidFill>
                  <a:srgbClr val="999999"/>
                </a:solidFill>
                <a:latin typeface="Arial" charset="0"/>
                <a:ea typeface="+mn-ea"/>
                <a:cs typeface="+mn-cs"/>
              </a:defRPr>
            </a:lvl7pPr>
            <a:lvl8pPr marL="3200400" algn="l" defTabSz="914400" rtl="0" eaLnBrk="1" latinLnBrk="0" hangingPunct="1">
              <a:defRPr sz="2200" b="1" kern="1200">
                <a:solidFill>
                  <a:srgbClr val="999999"/>
                </a:solidFill>
                <a:latin typeface="Arial" charset="0"/>
                <a:ea typeface="+mn-ea"/>
                <a:cs typeface="+mn-cs"/>
              </a:defRPr>
            </a:lvl8pPr>
            <a:lvl9pPr marL="3657600" algn="l" defTabSz="914400" rtl="0" eaLnBrk="1" latinLnBrk="0" hangingPunct="1">
              <a:defRPr sz="2200" b="1" kern="1200">
                <a:solidFill>
                  <a:srgbClr val="999999"/>
                </a:solidFill>
                <a:latin typeface="Arial" charset="0"/>
                <a:ea typeface="+mn-ea"/>
                <a:cs typeface="+mn-cs"/>
              </a:defRPr>
            </a:lvl9pPr>
          </a:lstStyle>
          <a:p>
            <a:r>
              <a:rPr lang="en-GB" sz="1000" b="0" noProof="0" dirty="0" smtClean="0">
                <a:solidFill>
                  <a:srgbClr val="6E6452"/>
                </a:solidFill>
                <a:latin typeface="Arial Narrow" pitchFamily="34" charset="0"/>
              </a:rPr>
              <a:t>Page </a:t>
            </a:r>
            <a:fld id="{327115CA-E6A4-425F-BB4F-A64D48743A27}" type="slidenum">
              <a:rPr lang="en-GB" sz="1000" b="0" noProof="0" smtClean="0">
                <a:solidFill>
                  <a:srgbClr val="6E6452"/>
                </a:solidFill>
                <a:latin typeface="Arial Narrow" pitchFamily="34" charset="0"/>
              </a:rPr>
              <a:pPr/>
              <a:t>‹#›</a:t>
            </a:fld>
            <a:endParaRPr lang="en-GB" sz="1000" b="0" noProof="0" dirty="0">
              <a:solidFill>
                <a:srgbClr val="6E6452"/>
              </a:solidFill>
              <a:latin typeface="Arial Narrow" pitchFamily="34" charset="0"/>
            </a:endParaRPr>
          </a:p>
        </p:txBody>
      </p:sp>
      <p:sp>
        <p:nvSpPr>
          <p:cNvPr id="15" name="Rectangle 25"/>
          <p:cNvSpPr>
            <a:spLocks noGrp="1" noChangeArrowheads="1"/>
          </p:cNvSpPr>
          <p:nvPr>
            <p:ph type="ftr" sz="quarter" idx="3"/>
          </p:nvPr>
        </p:nvSpPr>
        <p:spPr bwMode="auto">
          <a:xfrm>
            <a:off x="2862776" y="6581001"/>
            <a:ext cx="3418449" cy="246221"/>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spAutoFit/>
          </a:bodyPr>
          <a:lstStyle>
            <a:lvl1pPr algn="ctr">
              <a:defRPr sz="1000" b="1" spc="70" baseline="0">
                <a:solidFill>
                  <a:srgbClr val="6E6452"/>
                </a:solidFill>
                <a:latin typeface="Arial Narrow" pitchFamily="34" charset="0"/>
              </a:defRPr>
            </a:lvl1pPr>
          </a:lstStyle>
          <a:p>
            <a:r>
              <a:rPr lang="de-DE" dirty="0" smtClean="0"/>
              <a:t>XXX</a:t>
            </a:r>
            <a:endParaRPr lang="de-DE" dirty="0"/>
          </a:p>
        </p:txBody>
      </p:sp>
      <p:sp>
        <p:nvSpPr>
          <p:cNvPr id="16" name="Rectangle 17"/>
          <p:cNvSpPr>
            <a:spLocks noGrp="1" noChangeArrowheads="1"/>
          </p:cNvSpPr>
          <p:nvPr>
            <p:ph type="dt" sz="half" idx="2"/>
          </p:nvPr>
        </p:nvSpPr>
        <p:spPr bwMode="auto">
          <a:xfrm>
            <a:off x="679155" y="6581001"/>
            <a:ext cx="1295400" cy="246221"/>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spAutoFit/>
          </a:bodyPr>
          <a:lstStyle>
            <a:lvl1pPr>
              <a:defRPr sz="1000" b="0">
                <a:solidFill>
                  <a:srgbClr val="6E6452"/>
                </a:solidFill>
                <a:latin typeface="Arial Narrow" pitchFamily="34" charset="0"/>
              </a:defRPr>
            </a:lvl1pPr>
          </a:lstStyle>
          <a:p>
            <a:fld id="{0F9A5078-6F60-49E2-B50D-11C30D454C38}" type="datetime1">
              <a:rPr lang="en-GB" noProof="0" smtClean="0"/>
              <a:pPr/>
              <a:t>20/06/2017</a:t>
            </a:fld>
            <a:endParaRPr lang="en-GB" noProof="0" dirty="0"/>
          </a:p>
        </p:txBody>
      </p:sp>
      <p:sp>
        <p:nvSpPr>
          <p:cNvPr id="75791" name="Rectangle 15"/>
          <p:cNvSpPr>
            <a:spLocks noGrp="1" noChangeArrowheads="1"/>
          </p:cNvSpPr>
          <p:nvPr>
            <p:ph type="title"/>
          </p:nvPr>
        </p:nvSpPr>
        <p:spPr bwMode="auto">
          <a:xfrm>
            <a:off x="684000" y="1483200"/>
            <a:ext cx="7776000" cy="61792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dirty="0" smtClean="0"/>
              <a:t>Click here to add title</a:t>
            </a:r>
            <a:endParaRPr lang="de-DE" noProof="0" dirty="0" smtClean="0"/>
          </a:p>
        </p:txBody>
      </p:sp>
    </p:spTree>
  </p:cSld>
  <p:clrMap bg1="lt1" tx1="dk1" bg2="lt2" tx2="dk2" accent1="accent1" accent2="accent2" accent3="accent3" accent4="accent4" accent5="accent5" accent6="accent6" hlink="hlink" folHlink="folHlink"/>
  <p:sldLayoutIdLst>
    <p:sldLayoutId id="2147483706" r:id="rId1"/>
    <p:sldLayoutId id="2147483708" r:id="rId2"/>
    <p:sldLayoutId id="2147483709" r:id="rId3"/>
    <p:sldLayoutId id="2147483714" r:id="rId4"/>
    <p:sldLayoutId id="2147483710" r:id="rId5"/>
    <p:sldLayoutId id="2147483711" r:id="rId6"/>
  </p:sldLayoutIdLst>
  <p:transition/>
  <p:timing>
    <p:tnLst>
      <p:par>
        <p:cTn id="1" dur="indefinite" restart="never" nodeType="tmRoot"/>
      </p:par>
    </p:tnLst>
  </p:timing>
  <p:hf sldNum="0" hdr="0"/>
  <p:txStyles>
    <p:titleStyle>
      <a:lvl1pPr algn="l" rtl="0" eaLnBrk="1" fontAlgn="base" hangingPunct="1">
        <a:spcBef>
          <a:spcPct val="0"/>
        </a:spcBef>
        <a:spcAft>
          <a:spcPct val="0"/>
        </a:spcAft>
        <a:defRPr sz="2400">
          <a:solidFill>
            <a:srgbClr val="6E6452"/>
          </a:solidFill>
          <a:latin typeface="+mj-lt"/>
          <a:ea typeface="+mj-ea"/>
          <a:cs typeface="+mj-cs"/>
        </a:defRPr>
      </a:lvl1pPr>
      <a:lvl2pPr algn="l" rtl="0" eaLnBrk="1" fontAlgn="base" hangingPunct="1">
        <a:spcBef>
          <a:spcPct val="0"/>
        </a:spcBef>
        <a:spcAft>
          <a:spcPct val="0"/>
        </a:spcAft>
        <a:defRPr sz="3600">
          <a:solidFill>
            <a:schemeClr val="tx1"/>
          </a:solidFill>
          <a:latin typeface="Arial" charset="0"/>
        </a:defRPr>
      </a:lvl2pPr>
      <a:lvl3pPr algn="l" rtl="0" eaLnBrk="1" fontAlgn="base" hangingPunct="1">
        <a:spcBef>
          <a:spcPct val="0"/>
        </a:spcBef>
        <a:spcAft>
          <a:spcPct val="0"/>
        </a:spcAft>
        <a:defRPr sz="3600">
          <a:solidFill>
            <a:schemeClr val="tx1"/>
          </a:solidFill>
          <a:latin typeface="Arial" charset="0"/>
        </a:defRPr>
      </a:lvl3pPr>
      <a:lvl4pPr algn="l" rtl="0" eaLnBrk="1" fontAlgn="base" hangingPunct="1">
        <a:spcBef>
          <a:spcPct val="0"/>
        </a:spcBef>
        <a:spcAft>
          <a:spcPct val="0"/>
        </a:spcAft>
        <a:defRPr sz="3600">
          <a:solidFill>
            <a:schemeClr val="tx1"/>
          </a:solidFill>
          <a:latin typeface="Arial" charset="0"/>
        </a:defRPr>
      </a:lvl4pPr>
      <a:lvl5pPr algn="l" rtl="0" eaLnBrk="1" fontAlgn="base" hangingPunct="1">
        <a:spcBef>
          <a:spcPct val="0"/>
        </a:spcBef>
        <a:spcAft>
          <a:spcPct val="0"/>
        </a:spcAft>
        <a:defRPr sz="3600">
          <a:solidFill>
            <a:schemeClr val="tx1"/>
          </a:solidFill>
          <a:latin typeface="Arial" charset="0"/>
        </a:defRPr>
      </a:lvl5pPr>
      <a:lvl6pPr marL="457200" algn="l" rtl="0" eaLnBrk="1" fontAlgn="base" hangingPunct="1">
        <a:spcBef>
          <a:spcPct val="0"/>
        </a:spcBef>
        <a:spcAft>
          <a:spcPct val="0"/>
        </a:spcAft>
        <a:defRPr sz="3600">
          <a:solidFill>
            <a:schemeClr val="tx1"/>
          </a:solidFill>
          <a:latin typeface="Arial" charset="0"/>
        </a:defRPr>
      </a:lvl6pPr>
      <a:lvl7pPr marL="914400" algn="l" rtl="0" eaLnBrk="1" fontAlgn="base" hangingPunct="1">
        <a:spcBef>
          <a:spcPct val="0"/>
        </a:spcBef>
        <a:spcAft>
          <a:spcPct val="0"/>
        </a:spcAft>
        <a:defRPr sz="3600">
          <a:solidFill>
            <a:schemeClr val="tx1"/>
          </a:solidFill>
          <a:latin typeface="Arial" charset="0"/>
        </a:defRPr>
      </a:lvl7pPr>
      <a:lvl8pPr marL="1371600" algn="l" rtl="0" eaLnBrk="1" fontAlgn="base" hangingPunct="1">
        <a:spcBef>
          <a:spcPct val="0"/>
        </a:spcBef>
        <a:spcAft>
          <a:spcPct val="0"/>
        </a:spcAft>
        <a:defRPr sz="3600">
          <a:solidFill>
            <a:schemeClr val="tx1"/>
          </a:solidFill>
          <a:latin typeface="Arial" charset="0"/>
        </a:defRPr>
      </a:lvl8pPr>
      <a:lvl9pPr marL="1828800" algn="l" rtl="0" eaLnBrk="1" fontAlgn="base" hangingPunct="1">
        <a:spcBef>
          <a:spcPct val="0"/>
        </a:spcBef>
        <a:spcAft>
          <a:spcPct val="0"/>
        </a:spcAft>
        <a:defRPr sz="3600">
          <a:solidFill>
            <a:schemeClr val="tx1"/>
          </a:solidFill>
          <a:latin typeface="Arial" charset="0"/>
        </a:defRPr>
      </a:lvl9pPr>
    </p:titleStyle>
    <p:bodyStyle>
      <a:lvl1pPr marL="360000" indent="-360000" algn="l" rtl="0" eaLnBrk="1" fontAlgn="base" hangingPunct="1">
        <a:spcBef>
          <a:spcPts val="400"/>
        </a:spcBef>
        <a:spcAft>
          <a:spcPts val="800"/>
        </a:spcAft>
        <a:buClr>
          <a:srgbClr val="C80F0F"/>
        </a:buClr>
        <a:buFont typeface="Arial" pitchFamily="34" charset="0"/>
        <a:buChar char="•"/>
        <a:tabLst>
          <a:tab pos="2190750" algn="l"/>
        </a:tabLst>
        <a:defRPr sz="1800">
          <a:solidFill>
            <a:srgbClr val="6E6452"/>
          </a:solidFill>
          <a:latin typeface="+mn-lt"/>
          <a:ea typeface="+mn-ea"/>
          <a:cs typeface="+mn-cs"/>
        </a:defRPr>
      </a:lvl1pPr>
      <a:lvl2pPr marL="720000" indent="-360000" algn="l" rtl="0" eaLnBrk="1" fontAlgn="base" hangingPunct="1">
        <a:spcBef>
          <a:spcPts val="400"/>
        </a:spcBef>
        <a:spcAft>
          <a:spcPts val="800"/>
        </a:spcAft>
        <a:buClr>
          <a:srgbClr val="6E6452"/>
        </a:buClr>
        <a:buFont typeface="Arial" pitchFamily="34" charset="0"/>
        <a:buChar char="•"/>
        <a:tabLst>
          <a:tab pos="2190750" algn="l"/>
        </a:tabLst>
        <a:defRPr sz="1800">
          <a:solidFill>
            <a:srgbClr val="6E6452"/>
          </a:solidFill>
          <a:latin typeface="+mn-lt"/>
        </a:defRPr>
      </a:lvl2pPr>
      <a:lvl3pPr marL="1080000" indent="-360000" algn="l" rtl="0" eaLnBrk="1" fontAlgn="base" hangingPunct="1">
        <a:spcBef>
          <a:spcPts val="400"/>
        </a:spcBef>
        <a:spcAft>
          <a:spcPts val="800"/>
        </a:spcAft>
        <a:buClr>
          <a:srgbClr val="6E6452"/>
        </a:buClr>
        <a:buFont typeface="Arial" pitchFamily="34" charset="0"/>
        <a:buChar char="•"/>
        <a:tabLst>
          <a:tab pos="2190750" algn="l"/>
        </a:tabLst>
        <a:defRPr sz="1800">
          <a:solidFill>
            <a:srgbClr val="6E6452"/>
          </a:solidFill>
          <a:latin typeface="+mn-lt"/>
        </a:defRPr>
      </a:lvl3pPr>
      <a:lvl4pPr marL="1440000" indent="-360000" algn="l" rtl="0" eaLnBrk="1" fontAlgn="base" hangingPunct="1">
        <a:spcBef>
          <a:spcPts val="400"/>
        </a:spcBef>
        <a:spcAft>
          <a:spcPts val="800"/>
        </a:spcAft>
        <a:buClr>
          <a:srgbClr val="6E6452"/>
        </a:buClr>
        <a:buFont typeface="Arial" pitchFamily="34" charset="0"/>
        <a:buChar char="•"/>
        <a:tabLst>
          <a:tab pos="2190750" algn="l"/>
        </a:tabLst>
        <a:defRPr sz="1800" baseline="0">
          <a:solidFill>
            <a:srgbClr val="6E6452"/>
          </a:solidFill>
          <a:latin typeface="+mn-lt"/>
        </a:defRPr>
      </a:lvl4pPr>
      <a:lvl5pPr marL="1800000" indent="-360000" algn="l" rtl="0" eaLnBrk="1" fontAlgn="base" hangingPunct="1">
        <a:spcBef>
          <a:spcPts val="400"/>
        </a:spcBef>
        <a:spcAft>
          <a:spcPts val="800"/>
        </a:spcAft>
        <a:buClr>
          <a:srgbClr val="6E6452"/>
        </a:buClr>
        <a:buFont typeface="Arial" pitchFamily="34" charset="0"/>
        <a:buChar char="•"/>
        <a:tabLst>
          <a:tab pos="2190750" algn="l"/>
        </a:tabLst>
        <a:defRPr sz="1800" baseline="0">
          <a:solidFill>
            <a:srgbClr val="6E6452"/>
          </a:solidFill>
          <a:latin typeface="+mn-lt"/>
        </a:defRPr>
      </a:lvl5pPr>
      <a:lvl6pPr marL="2160000" indent="-360000" algn="l" rtl="0" eaLnBrk="1" fontAlgn="base" hangingPunct="1">
        <a:spcBef>
          <a:spcPts val="400"/>
        </a:spcBef>
        <a:spcAft>
          <a:spcPts val="800"/>
        </a:spcAft>
        <a:buClr>
          <a:srgbClr val="6E6452"/>
        </a:buClr>
        <a:buFont typeface="Arial" pitchFamily="34" charset="0"/>
        <a:buChar char="•"/>
        <a:tabLst>
          <a:tab pos="2190750" algn="l"/>
        </a:tabLst>
        <a:defRPr sz="1800" baseline="0">
          <a:solidFill>
            <a:srgbClr val="6E6452"/>
          </a:solidFill>
          <a:latin typeface="+mn-lt"/>
        </a:defRPr>
      </a:lvl6pPr>
      <a:lvl7pPr marL="2520000" indent="-360000" algn="l" rtl="0" eaLnBrk="1" fontAlgn="base" hangingPunct="1">
        <a:spcBef>
          <a:spcPts val="400"/>
        </a:spcBef>
        <a:spcAft>
          <a:spcPts val="800"/>
        </a:spcAft>
        <a:buClr>
          <a:srgbClr val="6E6452"/>
        </a:buClr>
        <a:buFont typeface="Arial" pitchFamily="34" charset="0"/>
        <a:buChar char="•"/>
        <a:tabLst>
          <a:tab pos="2190750" algn="l"/>
        </a:tabLst>
        <a:defRPr sz="1800" baseline="0">
          <a:solidFill>
            <a:srgbClr val="6E6452"/>
          </a:solidFill>
          <a:latin typeface="+mn-lt"/>
        </a:defRPr>
      </a:lvl7pPr>
      <a:lvl8pPr marL="2880000" indent="-360000" algn="l" rtl="0" eaLnBrk="1" fontAlgn="base" hangingPunct="1">
        <a:spcBef>
          <a:spcPts val="400"/>
        </a:spcBef>
        <a:spcAft>
          <a:spcPts val="800"/>
        </a:spcAft>
        <a:buClr>
          <a:srgbClr val="6E6452"/>
        </a:buClr>
        <a:buFont typeface="Arial" pitchFamily="34" charset="0"/>
        <a:buChar char="•"/>
        <a:tabLst>
          <a:tab pos="2190750" algn="l"/>
        </a:tabLst>
        <a:defRPr sz="1800" baseline="0">
          <a:solidFill>
            <a:srgbClr val="6E6452"/>
          </a:solidFill>
          <a:latin typeface="+mn-lt"/>
        </a:defRPr>
      </a:lvl8pPr>
      <a:lvl9pPr marL="3240000" indent="-360000" algn="l" rtl="0" eaLnBrk="1" fontAlgn="base" hangingPunct="1">
        <a:spcBef>
          <a:spcPts val="400"/>
        </a:spcBef>
        <a:spcAft>
          <a:spcPts val="800"/>
        </a:spcAft>
        <a:buClr>
          <a:srgbClr val="6E6452"/>
        </a:buClr>
        <a:buFont typeface="Arial" pitchFamily="34" charset="0"/>
        <a:buChar char="•"/>
        <a:tabLst>
          <a:tab pos="2190750" algn="l"/>
        </a:tabLst>
        <a:defRPr sz="1800" baseline="0">
          <a:solidFill>
            <a:srgbClr val="6E6452"/>
          </a:solidFill>
          <a:latin typeface="+mn-lt"/>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hyperlink" Target="http://www.serviciilocale.md/" TargetMode="External"/><Relationship Id="rId7" Type="http://schemas.openxmlformats.org/officeDocument/2006/relationships/image" Target="../media/image6.png"/><Relationship Id="rId2" Type="http://schemas.openxmlformats.org/officeDocument/2006/relationships/hyperlink" Target="http://www.giz.de/" TargetMode="Externa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jpeg"/><Relationship Id="rId10" Type="http://schemas.openxmlformats.org/officeDocument/2006/relationships/image" Target="../media/image9.png"/><Relationship Id="rId4" Type="http://schemas.openxmlformats.org/officeDocument/2006/relationships/image" Target="../media/image3.jpeg"/><Relationship Id="rId9" Type="http://schemas.openxmlformats.org/officeDocument/2006/relationships/image" Target="../media/image8.jpeg"/></Relationships>
</file>

<file path=ppt/slides/_rels/slide2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el 15"/>
          <p:cNvSpPr>
            <a:spLocks noGrp="1"/>
          </p:cNvSpPr>
          <p:nvPr>
            <p:ph type="title"/>
          </p:nvPr>
        </p:nvSpPr>
        <p:spPr>
          <a:xfrm>
            <a:off x="608783" y="1443317"/>
            <a:ext cx="7988286" cy="5118847"/>
          </a:xfrm>
        </p:spPr>
        <p:txBody>
          <a:bodyPr/>
          <a:lstStyle/>
          <a:p>
            <a:pPr algn="ctr"/>
            <a:r>
              <a:rPr lang="ro-RO" b="1" dirty="0" smtClean="0">
                <a:solidFill>
                  <a:srgbClr val="002060"/>
                </a:solidFill>
              </a:rPr>
              <a:t/>
            </a:r>
            <a:br>
              <a:rPr lang="ro-RO" b="1" dirty="0" smtClean="0">
                <a:solidFill>
                  <a:srgbClr val="002060"/>
                </a:solidFill>
              </a:rPr>
            </a:br>
            <a:r>
              <a:rPr lang="ro-RO" b="1" dirty="0" smtClean="0">
                <a:solidFill>
                  <a:srgbClr val="002060"/>
                </a:solidFill>
              </a:rPr>
              <a:t>Curs de instruire pentru angajaţii operatorilor „</a:t>
            </a:r>
            <a:r>
              <a:rPr lang="ro-RO" b="1" dirty="0" err="1" smtClean="0">
                <a:solidFill>
                  <a:srgbClr val="002060"/>
                </a:solidFill>
              </a:rPr>
              <a:t>Apă-Canal</a:t>
            </a:r>
            <a:r>
              <a:rPr lang="ro-RO" b="1" dirty="0" smtClean="0">
                <a:solidFill>
                  <a:srgbClr val="002060"/>
                </a:solidFill>
              </a:rPr>
              <a:t>”</a:t>
            </a:r>
            <a:br>
              <a:rPr lang="ro-RO" b="1" dirty="0" smtClean="0">
                <a:solidFill>
                  <a:srgbClr val="002060"/>
                </a:solidFill>
              </a:rPr>
            </a:br>
            <a:r>
              <a:rPr lang="ro-RO" b="1" dirty="0" smtClean="0">
                <a:solidFill>
                  <a:srgbClr val="002060"/>
                </a:solidFill>
              </a:rPr>
              <a:t/>
            </a:r>
            <a:br>
              <a:rPr lang="ro-RO" b="1" dirty="0" smtClean="0">
                <a:solidFill>
                  <a:srgbClr val="002060"/>
                </a:solidFill>
              </a:rPr>
            </a:br>
            <a:r>
              <a:rPr lang="ro-RO" b="1" dirty="0" smtClean="0">
                <a:solidFill>
                  <a:srgbClr val="002060"/>
                </a:solidFill>
              </a:rPr>
              <a:t>Modulul 10: Rolul operatorilor de servicii publice de alimentare cu apă și de canalizare în procesul de atragere a investițiilor, proiectare, construcție și dare în exploatare a obiectelor de alimentare cu apă și de canalizare</a:t>
            </a:r>
            <a:r>
              <a:rPr lang="ro-RO" b="1" dirty="0" smtClean="0">
                <a:solidFill>
                  <a:srgbClr val="FF0000"/>
                </a:solidFill>
              </a:rPr>
              <a:t/>
            </a:r>
            <a:br>
              <a:rPr lang="ro-RO" b="1" dirty="0" smtClean="0">
                <a:solidFill>
                  <a:srgbClr val="FF0000"/>
                </a:solidFill>
              </a:rPr>
            </a:br>
            <a:r>
              <a:rPr lang="vi-VN" b="1" dirty="0"/>
              <a:t/>
            </a:r>
            <a:br>
              <a:rPr lang="vi-VN" b="1" dirty="0"/>
            </a:br>
            <a:r>
              <a:rPr lang="ro-RO" sz="1400" b="1" dirty="0" smtClean="0">
                <a:solidFill>
                  <a:srgbClr val="002060"/>
                </a:solidFill>
              </a:rPr>
              <a:t>Expert legal/instituțional</a:t>
            </a:r>
            <a:br>
              <a:rPr lang="ro-RO" sz="1400" b="1" dirty="0" smtClean="0">
                <a:solidFill>
                  <a:srgbClr val="002060"/>
                </a:solidFill>
              </a:rPr>
            </a:br>
            <a:r>
              <a:rPr lang="ro-RO" sz="1400" b="1" dirty="0" smtClean="0">
                <a:solidFill>
                  <a:srgbClr val="002060"/>
                </a:solidFill>
              </a:rPr>
              <a:t>Vladimir </a:t>
            </a:r>
            <a:r>
              <a:rPr lang="ro-RO" sz="1400" b="1" dirty="0" err="1" smtClean="0">
                <a:solidFill>
                  <a:srgbClr val="002060"/>
                </a:solidFill>
              </a:rPr>
              <a:t>Carbune</a:t>
            </a:r>
            <a:r>
              <a:rPr lang="ro-RO" sz="1400" b="1" dirty="0" smtClean="0">
                <a:solidFill>
                  <a:srgbClr val="002060"/>
                </a:solidFill>
              </a:rPr>
              <a:t/>
            </a:r>
            <a:br>
              <a:rPr lang="ro-RO" sz="1400" b="1" dirty="0" smtClean="0">
                <a:solidFill>
                  <a:srgbClr val="002060"/>
                </a:solidFill>
              </a:rPr>
            </a:br>
            <a:r>
              <a:rPr lang="ro-RO" sz="1400" b="1" dirty="0">
                <a:solidFill>
                  <a:srgbClr val="002060"/>
                </a:solidFill>
              </a:rPr>
              <a:t/>
            </a:r>
            <a:br>
              <a:rPr lang="ro-RO" sz="1400" b="1" dirty="0">
                <a:solidFill>
                  <a:srgbClr val="002060"/>
                </a:solidFill>
              </a:rPr>
            </a:br>
            <a:r>
              <a:rPr lang="en-US" sz="1400" b="1" dirty="0" smtClean="0">
                <a:solidFill>
                  <a:srgbClr val="002060"/>
                </a:solidFill>
              </a:rPr>
              <a:t>2</a:t>
            </a:r>
            <a:r>
              <a:rPr lang="ro-RO" sz="1400" b="1" dirty="0" smtClean="0">
                <a:solidFill>
                  <a:srgbClr val="002060"/>
                </a:solidFill>
              </a:rPr>
              <a:t>0-21-22 iunie</a:t>
            </a:r>
            <a:r>
              <a:rPr lang="en-US" sz="1400" b="1" dirty="0" smtClean="0">
                <a:solidFill>
                  <a:srgbClr val="002060"/>
                </a:solidFill>
              </a:rPr>
              <a:t>  201</a:t>
            </a:r>
            <a:r>
              <a:rPr lang="ro-RO" sz="1400" b="1" dirty="0" smtClean="0">
                <a:solidFill>
                  <a:srgbClr val="002060"/>
                </a:solidFill>
              </a:rPr>
              <a:t>7</a:t>
            </a:r>
            <a:r>
              <a:rPr lang="en-US" sz="1400" b="1" dirty="0" smtClean="0">
                <a:solidFill>
                  <a:srgbClr val="002060"/>
                </a:solidFill>
              </a:rPr>
              <a:t>,  </a:t>
            </a:r>
            <a:r>
              <a:rPr lang="ro-RO" sz="1400" b="1" dirty="0" smtClean="0">
                <a:solidFill>
                  <a:srgbClr val="002060"/>
                </a:solidFill>
              </a:rPr>
              <a:t>Chișinău</a:t>
            </a:r>
            <a:endParaRPr lang="de-DE" b="1" dirty="0">
              <a:solidFill>
                <a:srgbClr val="002060"/>
              </a:solidFill>
            </a:endParaRPr>
          </a:p>
        </p:txBody>
      </p:sp>
      <p:sp>
        <p:nvSpPr>
          <p:cNvPr id="3" name="Fußzeilenplatzhalter 2"/>
          <p:cNvSpPr>
            <a:spLocks noGrp="1"/>
          </p:cNvSpPr>
          <p:nvPr>
            <p:ph type="ftr" sz="quarter" idx="10"/>
          </p:nvPr>
        </p:nvSpPr>
        <p:spPr>
          <a:xfrm>
            <a:off x="2862776" y="6581001"/>
            <a:ext cx="3418449" cy="246221"/>
          </a:xfrm>
        </p:spPr>
        <p:txBody>
          <a:bodyPr/>
          <a:lstStyle/>
          <a:p>
            <a:r>
              <a:rPr lang="ro-RO" dirty="0" smtClean="0">
                <a:solidFill>
                  <a:srgbClr val="002060"/>
                </a:solidFill>
              </a:rPr>
              <a:t>Vladimir </a:t>
            </a:r>
            <a:r>
              <a:rPr lang="ro-RO" dirty="0" err="1" smtClean="0">
                <a:solidFill>
                  <a:srgbClr val="002060"/>
                </a:solidFill>
              </a:rPr>
              <a:t>Carbune</a:t>
            </a:r>
            <a:endParaRPr lang="en-BZ" dirty="0"/>
          </a:p>
        </p:txBody>
      </p:sp>
      <p:sp>
        <p:nvSpPr>
          <p:cNvPr id="4" name="Datumsplatzhalter 3"/>
          <p:cNvSpPr>
            <a:spLocks noGrp="1"/>
          </p:cNvSpPr>
          <p:nvPr>
            <p:ph type="dt" sz="half" idx="11"/>
          </p:nvPr>
        </p:nvSpPr>
        <p:spPr/>
        <p:txBody>
          <a:bodyPr/>
          <a:lstStyle/>
          <a:p>
            <a:fld id="{0F9A5078-6F60-49E2-B50D-11C30D454C38}" type="datetime1">
              <a:rPr lang="en-GB"/>
              <a:pPr/>
              <a:t>20/06/2017</a:t>
            </a:fld>
            <a:endParaRPr lang="de-DE" dirty="0"/>
          </a:p>
        </p:txBody>
      </p:sp>
      <p:sp>
        <p:nvSpPr>
          <p:cNvPr id="6" name="Textfeld 5"/>
          <p:cNvSpPr txBox="1"/>
          <p:nvPr/>
        </p:nvSpPr>
        <p:spPr>
          <a:xfrm>
            <a:off x="7419434" y="314102"/>
            <a:ext cx="1066949" cy="215444"/>
          </a:xfrm>
          <a:prstGeom prst="rect">
            <a:avLst/>
          </a:prstGeom>
          <a:noFill/>
        </p:spPr>
        <p:txBody>
          <a:bodyPr wrap="square" rtlCol="0">
            <a:spAutoFit/>
          </a:bodyPr>
          <a:lstStyle/>
          <a:p>
            <a:r>
              <a:rPr lang="ro-RO" sz="800" b="0" dirty="0" smtClean="0">
                <a:solidFill>
                  <a:schemeClr val="tx1"/>
                </a:solidFill>
                <a:latin typeface="Arial" pitchFamily="34" charset="0"/>
                <a:cs typeface="Arial" pitchFamily="34" charset="0"/>
              </a:rPr>
              <a:t>Implementat de</a:t>
            </a:r>
            <a:endParaRPr lang="en-GB" sz="800" b="0" dirty="0">
              <a:solidFill>
                <a:schemeClr val="tx1"/>
              </a:solidFill>
              <a:latin typeface="Arial" pitchFamily="34" charset="0"/>
              <a:cs typeface="Arial" pitchFamily="34" charset="0"/>
            </a:endParaRPr>
          </a:p>
        </p:txBody>
      </p:sp>
      <p:pic>
        <p:nvPicPr>
          <p:cNvPr id="14" name="Picture 2" descr="D:\docs\desktop\ELdZ_Mol_cmyk_rum.jpg"/>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0" y="0"/>
            <a:ext cx="2138516" cy="155564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 xmlns:p14="http://schemas.microsoft.com/office/powerpoint/2010/main" val="1611512691"/>
      </p:ext>
    </p:extLst>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4000" y="1008405"/>
            <a:ext cx="7776000" cy="1062992"/>
          </a:xfrm>
        </p:spPr>
        <p:txBody>
          <a:bodyPr/>
          <a:lstStyle/>
          <a:p>
            <a:r>
              <a:rPr lang="ro-RO" sz="2000" dirty="0" smtClean="0">
                <a:solidFill>
                  <a:srgbClr val="C00000"/>
                </a:solidFill>
              </a:rPr>
              <a:t>4</a:t>
            </a:r>
            <a:r>
              <a:rPr lang="it-IT" sz="2000" dirty="0" smtClean="0">
                <a:solidFill>
                  <a:srgbClr val="C00000"/>
                </a:solidFill>
              </a:rPr>
              <a:t>.1.</a:t>
            </a:r>
            <a:r>
              <a:rPr lang="ro-RO" sz="2000" dirty="0" smtClean="0">
                <a:solidFill>
                  <a:srgbClr val="C00000"/>
                </a:solidFill>
              </a:rPr>
              <a:t> Recepția construcțiilor. Informația investitorului privind finalizarea lucrărilor de construcție. Modalitatea desemnării Comisiei de recepție la terminarea lucrărilor</a:t>
            </a:r>
            <a:endParaRPr lang="ru-RU" sz="2000" dirty="0"/>
          </a:p>
        </p:txBody>
      </p:sp>
      <p:sp>
        <p:nvSpPr>
          <p:cNvPr id="3" name="Нижний колонтитул 2"/>
          <p:cNvSpPr>
            <a:spLocks noGrp="1"/>
          </p:cNvSpPr>
          <p:nvPr>
            <p:ph type="ftr" sz="quarter" idx="10"/>
          </p:nvPr>
        </p:nvSpPr>
        <p:spPr>
          <a:xfrm>
            <a:off x="2862776" y="6581001"/>
            <a:ext cx="3418449" cy="400110"/>
          </a:xfrm>
        </p:spPr>
        <p:txBody>
          <a:bodyPr/>
          <a:lstStyle/>
          <a:p>
            <a:r>
              <a:rPr lang="ro-RO" dirty="0" smtClean="0">
                <a:solidFill>
                  <a:srgbClr val="002060"/>
                </a:solidFill>
              </a:rPr>
              <a:t>Vladimir </a:t>
            </a:r>
            <a:r>
              <a:rPr lang="ro-RO" dirty="0" err="1" smtClean="0">
                <a:solidFill>
                  <a:srgbClr val="002060"/>
                </a:solidFill>
              </a:rPr>
              <a:t>Carbune</a:t>
            </a:r>
            <a:endParaRPr lang="en-BZ" dirty="0" smtClean="0"/>
          </a:p>
          <a:p>
            <a:endParaRPr lang="de-DE" dirty="0"/>
          </a:p>
        </p:txBody>
      </p:sp>
      <p:sp>
        <p:nvSpPr>
          <p:cNvPr id="4" name="Дата 3"/>
          <p:cNvSpPr>
            <a:spLocks noGrp="1"/>
          </p:cNvSpPr>
          <p:nvPr>
            <p:ph type="dt" sz="half" idx="11"/>
          </p:nvPr>
        </p:nvSpPr>
        <p:spPr/>
        <p:txBody>
          <a:bodyPr/>
          <a:lstStyle/>
          <a:p>
            <a:fld id="{0F9A5078-6F60-49E2-B50D-11C30D454C38}" type="datetime1">
              <a:rPr lang="en-GB" noProof="0" smtClean="0"/>
              <a:pPr/>
              <a:t>20/06/2017</a:t>
            </a:fld>
            <a:endParaRPr lang="en-GB" noProof="0" dirty="0"/>
          </a:p>
        </p:txBody>
      </p:sp>
      <p:sp>
        <p:nvSpPr>
          <p:cNvPr id="5" name="Содержимое 4"/>
          <p:cNvSpPr>
            <a:spLocks noGrp="1"/>
          </p:cNvSpPr>
          <p:nvPr>
            <p:ph idx="1"/>
          </p:nvPr>
        </p:nvSpPr>
        <p:spPr>
          <a:xfrm>
            <a:off x="684000" y="2108718"/>
            <a:ext cx="7776000" cy="4422711"/>
          </a:xfrm>
        </p:spPr>
        <p:txBody>
          <a:bodyPr/>
          <a:lstStyle/>
          <a:p>
            <a:r>
              <a:rPr lang="vi-VN" dirty="0" smtClean="0">
                <a:solidFill>
                  <a:schemeClr val="tx1"/>
                </a:solidFill>
              </a:rPr>
              <a:t>Examinarea se va face prin:</a:t>
            </a:r>
            <a:br>
              <a:rPr lang="vi-VN" dirty="0" smtClean="0">
                <a:solidFill>
                  <a:schemeClr val="tx1"/>
                </a:solidFill>
              </a:rPr>
            </a:br>
            <a:r>
              <a:rPr lang="vi-VN" dirty="0" smtClean="0">
                <a:solidFill>
                  <a:schemeClr val="tx1"/>
                </a:solidFill>
              </a:rPr>
              <a:t>    - cercetarea vizuală a construcţiei;</a:t>
            </a:r>
            <a:br>
              <a:rPr lang="vi-VN" dirty="0" smtClean="0">
                <a:solidFill>
                  <a:schemeClr val="tx1"/>
                </a:solidFill>
              </a:rPr>
            </a:br>
            <a:r>
              <a:rPr lang="vi-VN" dirty="0" smtClean="0">
                <a:solidFill>
                  <a:schemeClr val="tx1"/>
                </a:solidFill>
              </a:rPr>
              <a:t>    - analiza documentelor conţinute în Cartea tehnică a construcţiei;</a:t>
            </a:r>
            <a:br>
              <a:rPr lang="vi-VN" dirty="0" smtClean="0">
                <a:solidFill>
                  <a:schemeClr val="tx1"/>
                </a:solidFill>
              </a:rPr>
            </a:br>
            <a:r>
              <a:rPr lang="vi-VN" dirty="0" smtClean="0">
                <a:solidFill>
                  <a:schemeClr val="tx1"/>
                </a:solidFill>
              </a:rPr>
              <a:t>    2) executarea lucrărilor în conformitate cu prevederile contractului de antrepriză, ale documentaţiei de execuţie şi ale reglementărilor specifice, cu respectarea exigenţelor esenţiale în construcţii, conform legii;</a:t>
            </a:r>
            <a:br>
              <a:rPr lang="vi-VN" dirty="0" smtClean="0">
                <a:solidFill>
                  <a:schemeClr val="tx1"/>
                </a:solidFill>
              </a:rPr>
            </a:br>
            <a:r>
              <a:rPr lang="vi-VN" dirty="0" smtClean="0">
                <a:solidFill>
                  <a:schemeClr val="tx1"/>
                </a:solidFill>
              </a:rPr>
              <a:t>    3) avizul, întocmit de proiectant, cu privire la modul în care a fost executată lucrarea (investitorul va urmări ca această activitate să fie cuprinsă în contractul de proiectare);</a:t>
            </a:r>
            <a:br>
              <a:rPr lang="vi-VN" dirty="0" smtClean="0">
                <a:solidFill>
                  <a:schemeClr val="tx1"/>
                </a:solidFill>
              </a:rPr>
            </a:br>
            <a:r>
              <a:rPr lang="vi-VN" dirty="0" smtClean="0">
                <a:solidFill>
                  <a:schemeClr val="tx1"/>
                </a:solidFill>
              </a:rPr>
              <a:t>    4) termenele şi calitatea definitivării tuturor lucrărilor prevăzute în contractul încheiat între investitor şi executant, precum şi în documentaţia anexată la contract.</a:t>
            </a:r>
            <a:br>
              <a:rPr lang="vi-VN" dirty="0" smtClean="0">
                <a:solidFill>
                  <a:schemeClr val="tx1"/>
                </a:solidFill>
              </a:rPr>
            </a:br>
            <a:r>
              <a:rPr lang="vi-VN" dirty="0" smtClean="0">
                <a:solidFill>
                  <a:schemeClr val="tx1"/>
                </a:solidFill>
              </a:rPr>
              <a:t>    În cazurile în care există dubii asupra înscrisurilor din documentele Cărţii tehnice a construcţiei, comisia poate cere să i se prezinte alte documente necesare, efectuarea de expertize, încercări suplimentare, probe şi alte teste.</a:t>
            </a:r>
            <a:endParaRPr lang="ru-RU" dirty="0" smtClean="0">
              <a:solidFill>
                <a:schemeClr val="tx1"/>
              </a:solidFill>
            </a:endParaRPr>
          </a:p>
          <a:p>
            <a:endParaRPr lang="ru-RU" dirty="0"/>
          </a:p>
        </p:txBody>
      </p:sp>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4000" y="1204957"/>
            <a:ext cx="7776000" cy="1145136"/>
          </a:xfrm>
        </p:spPr>
        <p:txBody>
          <a:bodyPr/>
          <a:lstStyle/>
          <a:p>
            <a:r>
              <a:rPr lang="ro-RO" sz="2000" dirty="0" smtClean="0">
                <a:solidFill>
                  <a:srgbClr val="C00000"/>
                </a:solidFill>
              </a:rPr>
              <a:t>4</a:t>
            </a:r>
            <a:r>
              <a:rPr lang="it-IT" sz="2000" dirty="0" smtClean="0">
                <a:solidFill>
                  <a:srgbClr val="C00000"/>
                </a:solidFill>
              </a:rPr>
              <a:t>.1.</a:t>
            </a:r>
            <a:r>
              <a:rPr lang="ro-RO" sz="2000" dirty="0" smtClean="0">
                <a:solidFill>
                  <a:srgbClr val="C00000"/>
                </a:solidFill>
              </a:rPr>
              <a:t> Recepția construcțiilor. Informația investitorului privind finalizarea lucrărilor de construcție. Modalitatea desemnării Comisiei de recepție la terminarea lucrărilor</a:t>
            </a:r>
            <a:endParaRPr lang="ru-RU" sz="2000" dirty="0"/>
          </a:p>
        </p:txBody>
      </p:sp>
      <p:sp>
        <p:nvSpPr>
          <p:cNvPr id="3" name="Нижний колонтитул 2"/>
          <p:cNvSpPr>
            <a:spLocks noGrp="1"/>
          </p:cNvSpPr>
          <p:nvPr>
            <p:ph type="ftr" sz="quarter" idx="10"/>
          </p:nvPr>
        </p:nvSpPr>
        <p:spPr>
          <a:xfrm>
            <a:off x="2862776" y="6581001"/>
            <a:ext cx="3418449" cy="400110"/>
          </a:xfrm>
        </p:spPr>
        <p:txBody>
          <a:bodyPr/>
          <a:lstStyle/>
          <a:p>
            <a:r>
              <a:rPr lang="ro-RO" dirty="0" smtClean="0">
                <a:solidFill>
                  <a:srgbClr val="002060"/>
                </a:solidFill>
              </a:rPr>
              <a:t>Vladimir </a:t>
            </a:r>
            <a:r>
              <a:rPr lang="ro-RO" dirty="0" err="1" smtClean="0">
                <a:solidFill>
                  <a:srgbClr val="002060"/>
                </a:solidFill>
              </a:rPr>
              <a:t>Carbune</a:t>
            </a:r>
            <a:endParaRPr lang="en-BZ" dirty="0" smtClean="0"/>
          </a:p>
          <a:p>
            <a:endParaRPr lang="de-DE" dirty="0"/>
          </a:p>
        </p:txBody>
      </p:sp>
      <p:sp>
        <p:nvSpPr>
          <p:cNvPr id="4" name="Дата 3"/>
          <p:cNvSpPr>
            <a:spLocks noGrp="1"/>
          </p:cNvSpPr>
          <p:nvPr>
            <p:ph type="dt" sz="half" idx="11"/>
          </p:nvPr>
        </p:nvSpPr>
        <p:spPr/>
        <p:txBody>
          <a:bodyPr/>
          <a:lstStyle/>
          <a:p>
            <a:fld id="{0F9A5078-6F60-49E2-B50D-11C30D454C38}" type="datetime1">
              <a:rPr lang="en-GB" noProof="0" smtClean="0"/>
              <a:pPr/>
              <a:t>20/06/2017</a:t>
            </a:fld>
            <a:endParaRPr lang="en-GB" noProof="0" dirty="0"/>
          </a:p>
        </p:txBody>
      </p:sp>
      <p:sp>
        <p:nvSpPr>
          <p:cNvPr id="5" name="Содержимое 4"/>
          <p:cNvSpPr>
            <a:spLocks noGrp="1"/>
          </p:cNvSpPr>
          <p:nvPr>
            <p:ph idx="1"/>
          </p:nvPr>
        </p:nvSpPr>
        <p:spPr/>
        <p:txBody>
          <a:bodyPr/>
          <a:lstStyle/>
          <a:p>
            <a:endParaRPr lang="ro-RO" dirty="0" smtClean="0"/>
          </a:p>
          <a:p>
            <a:r>
              <a:rPr lang="en-US" dirty="0" smtClean="0">
                <a:solidFill>
                  <a:schemeClr val="tx1"/>
                </a:solidFill>
              </a:rPr>
              <a:t>    </a:t>
            </a:r>
            <a:r>
              <a:rPr lang="vi-VN" dirty="0" smtClean="0">
                <a:solidFill>
                  <a:schemeClr val="tx1"/>
                </a:solidFill>
              </a:rPr>
              <a:t>La terminarea examinării, comisia îşi va consemna obiecţiile şi concluziile în procesul-verbal de recepţie, care se va întocmi după modelul prezentat în anexa nr. 1 la Regulament</a:t>
            </a:r>
            <a:r>
              <a:rPr lang="en-US" dirty="0" smtClean="0">
                <a:solidFill>
                  <a:schemeClr val="tx1"/>
                </a:solidFill>
              </a:rPr>
              <a:t>u, </a:t>
            </a:r>
            <a:r>
              <a:rPr lang="en-US" dirty="0" err="1" smtClean="0">
                <a:solidFill>
                  <a:schemeClr val="tx1"/>
                </a:solidFill>
              </a:rPr>
              <a:t>aprobat</a:t>
            </a:r>
            <a:r>
              <a:rPr lang="en-US" dirty="0" smtClean="0">
                <a:solidFill>
                  <a:schemeClr val="tx1"/>
                </a:solidFill>
              </a:rPr>
              <a:t> </a:t>
            </a:r>
            <a:r>
              <a:rPr lang="en-US" dirty="0" err="1" smtClean="0">
                <a:solidFill>
                  <a:schemeClr val="tx1"/>
                </a:solidFill>
              </a:rPr>
              <a:t>prin</a:t>
            </a:r>
            <a:r>
              <a:rPr lang="en-US" dirty="0" smtClean="0">
                <a:solidFill>
                  <a:schemeClr val="tx1"/>
                </a:solidFill>
              </a:rPr>
              <a:t> HG 285 din 23.05.1996 </a:t>
            </a:r>
            <a:r>
              <a:rPr lang="vi-VN" dirty="0" smtClean="0">
                <a:solidFill>
                  <a:schemeClr val="tx1"/>
                </a:solidFill>
              </a:rPr>
              <a:t> şi îl va înainta investitorului în termen de 3 zile lucrătoare împreună cu recomandarea de admitere cu sau fără obiecţii a recepţiei, amînarea sau respingerea ei.</a:t>
            </a:r>
            <a:endParaRPr lang="ro-RO" dirty="0" smtClean="0">
              <a:solidFill>
                <a:schemeClr val="tx1"/>
              </a:solidFill>
            </a:endParaRPr>
          </a:p>
          <a:p>
            <a:r>
              <a:rPr lang="vi-VN" dirty="0" smtClean="0">
                <a:solidFill>
                  <a:schemeClr val="tx1"/>
                </a:solidFill>
              </a:rPr>
              <a:t> </a:t>
            </a:r>
            <a:r>
              <a:rPr lang="en-US" dirty="0" smtClean="0">
                <a:solidFill>
                  <a:schemeClr val="tx1"/>
                </a:solidFill>
              </a:rPr>
              <a:t>  </a:t>
            </a:r>
            <a:r>
              <a:rPr lang="vi-VN" dirty="0" smtClean="0">
                <a:solidFill>
                  <a:schemeClr val="tx1"/>
                </a:solidFill>
              </a:rPr>
              <a:t>Comisia de recepţie recomandă admiterea recepţiei în cazul în care nu există obiecţii sau în situaţiile cînd cele care s-au consemnat nu sînt de natură să afecteze utilizarea lucrării conform destinaţiei sale.</a:t>
            </a:r>
            <a:endParaRPr lang="ru-RU" dirty="0">
              <a:solidFill>
                <a:schemeClr val="tx1"/>
              </a:solidFill>
            </a:endParaRPr>
          </a:p>
        </p:txBody>
      </p:sp>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4000" y="1035698"/>
            <a:ext cx="7776000" cy="961053"/>
          </a:xfrm>
        </p:spPr>
        <p:txBody>
          <a:bodyPr/>
          <a:lstStyle/>
          <a:p>
            <a:r>
              <a:rPr lang="ro-RO" sz="2000" dirty="0" smtClean="0">
                <a:solidFill>
                  <a:srgbClr val="C00000"/>
                </a:solidFill>
              </a:rPr>
              <a:t>4</a:t>
            </a:r>
            <a:r>
              <a:rPr lang="it-IT" sz="2000" dirty="0" smtClean="0">
                <a:solidFill>
                  <a:srgbClr val="C00000"/>
                </a:solidFill>
              </a:rPr>
              <a:t>.1.</a:t>
            </a:r>
            <a:r>
              <a:rPr lang="ro-RO" sz="2000" dirty="0" smtClean="0">
                <a:solidFill>
                  <a:srgbClr val="C00000"/>
                </a:solidFill>
              </a:rPr>
              <a:t> Recepția construcțiilor. Informația investitorului privind finalizarea lucrărilor de construcție. Modalitatea desemnării Comisiei de recepție la terminarea lucrărilor</a:t>
            </a:r>
            <a:endParaRPr lang="ru-RU" sz="2000" dirty="0"/>
          </a:p>
        </p:txBody>
      </p:sp>
      <p:sp>
        <p:nvSpPr>
          <p:cNvPr id="3" name="Нижний колонтитул 2"/>
          <p:cNvSpPr>
            <a:spLocks noGrp="1"/>
          </p:cNvSpPr>
          <p:nvPr>
            <p:ph type="ftr" sz="quarter" idx="10"/>
          </p:nvPr>
        </p:nvSpPr>
        <p:spPr>
          <a:xfrm>
            <a:off x="2862776" y="6581001"/>
            <a:ext cx="3418449" cy="400110"/>
          </a:xfrm>
        </p:spPr>
        <p:txBody>
          <a:bodyPr/>
          <a:lstStyle/>
          <a:p>
            <a:r>
              <a:rPr lang="ro-RO" dirty="0" smtClean="0">
                <a:solidFill>
                  <a:srgbClr val="002060"/>
                </a:solidFill>
              </a:rPr>
              <a:t>Vladimir </a:t>
            </a:r>
            <a:r>
              <a:rPr lang="ro-RO" dirty="0" err="1" smtClean="0">
                <a:solidFill>
                  <a:srgbClr val="002060"/>
                </a:solidFill>
              </a:rPr>
              <a:t>Carbune</a:t>
            </a:r>
            <a:endParaRPr lang="en-BZ" dirty="0" smtClean="0"/>
          </a:p>
          <a:p>
            <a:endParaRPr lang="de-DE" dirty="0"/>
          </a:p>
        </p:txBody>
      </p:sp>
      <p:sp>
        <p:nvSpPr>
          <p:cNvPr id="4" name="Дата 3"/>
          <p:cNvSpPr>
            <a:spLocks noGrp="1"/>
          </p:cNvSpPr>
          <p:nvPr>
            <p:ph type="dt" sz="half" idx="11"/>
          </p:nvPr>
        </p:nvSpPr>
        <p:spPr/>
        <p:txBody>
          <a:bodyPr/>
          <a:lstStyle/>
          <a:p>
            <a:fld id="{0F9A5078-6F60-49E2-B50D-11C30D454C38}" type="datetime1">
              <a:rPr lang="en-GB" noProof="0" smtClean="0"/>
              <a:pPr/>
              <a:t>20/06/2017</a:t>
            </a:fld>
            <a:endParaRPr lang="en-GB" noProof="0" dirty="0"/>
          </a:p>
        </p:txBody>
      </p:sp>
      <p:sp>
        <p:nvSpPr>
          <p:cNvPr id="5" name="Содержимое 4"/>
          <p:cNvSpPr>
            <a:spLocks noGrp="1"/>
          </p:cNvSpPr>
          <p:nvPr>
            <p:ph idx="1"/>
          </p:nvPr>
        </p:nvSpPr>
        <p:spPr>
          <a:xfrm>
            <a:off x="684000" y="2332653"/>
            <a:ext cx="7776000" cy="3931347"/>
          </a:xfrm>
        </p:spPr>
        <p:txBody>
          <a:bodyPr/>
          <a:lstStyle/>
          <a:p>
            <a:r>
              <a:rPr lang="vi-VN" dirty="0" smtClean="0"/>
              <a:t> </a:t>
            </a:r>
            <a:r>
              <a:rPr lang="vi-VN" dirty="0" smtClean="0">
                <a:solidFill>
                  <a:schemeClr val="tx1"/>
                </a:solidFill>
              </a:rPr>
              <a:t>Comisia de recepţie recomandă amînarea recepţiei în cazul cînd:</a:t>
            </a:r>
            <a:br>
              <a:rPr lang="vi-VN" dirty="0" smtClean="0">
                <a:solidFill>
                  <a:schemeClr val="tx1"/>
                </a:solidFill>
              </a:rPr>
            </a:br>
            <a:r>
              <a:rPr lang="vi-VN" dirty="0" smtClean="0">
                <a:solidFill>
                  <a:schemeClr val="tx1"/>
                </a:solidFill>
              </a:rPr>
              <a:t>    1) se constată lipsa sau neterminarea unor lucrări de construcţie-montaj prevăzute de proiect;</a:t>
            </a:r>
            <a:br>
              <a:rPr lang="vi-VN" dirty="0" smtClean="0">
                <a:solidFill>
                  <a:schemeClr val="tx1"/>
                </a:solidFill>
              </a:rPr>
            </a:br>
            <a:r>
              <a:rPr lang="vi-VN" dirty="0" smtClean="0">
                <a:solidFill>
                  <a:schemeClr val="tx1"/>
                </a:solidFill>
              </a:rPr>
              <a:t>    2) lipseşte Cartea tehnică a construcţiei sau este incompletă;</a:t>
            </a:r>
            <a:br>
              <a:rPr lang="vi-VN" dirty="0" smtClean="0">
                <a:solidFill>
                  <a:schemeClr val="tx1"/>
                </a:solidFill>
              </a:rPr>
            </a:br>
            <a:r>
              <a:rPr lang="vi-VN" dirty="0" smtClean="0">
                <a:solidFill>
                  <a:schemeClr val="tx1"/>
                </a:solidFill>
              </a:rPr>
              <a:t>    3) lipsesc avizele organelor respective de control;</a:t>
            </a:r>
            <a:br>
              <a:rPr lang="vi-VN" dirty="0" smtClean="0">
                <a:solidFill>
                  <a:schemeClr val="tx1"/>
                </a:solidFill>
              </a:rPr>
            </a:br>
            <a:r>
              <a:rPr lang="vi-VN" dirty="0" smtClean="0">
                <a:solidFill>
                  <a:schemeClr val="tx1"/>
                </a:solidFill>
              </a:rPr>
              <a:t>    4) construcţia prezintă vicii a căror remediere este de durată şi care, dacă nu ar fi făcută, ar diminua considerabil utilitatea lucrării;</a:t>
            </a:r>
            <a:br>
              <a:rPr lang="vi-VN" dirty="0" smtClean="0">
                <a:solidFill>
                  <a:schemeClr val="tx1"/>
                </a:solidFill>
              </a:rPr>
            </a:br>
            <a:r>
              <a:rPr lang="vi-VN" dirty="0" smtClean="0">
                <a:solidFill>
                  <a:schemeClr val="tx1"/>
                </a:solidFill>
              </a:rPr>
              <a:t>    5) există în mod justificat dubii cu privire la calitatea lucrărilor şi este nevoie de încercări suplimentare şi expertize pentru a le clarifica;</a:t>
            </a:r>
            <a:br>
              <a:rPr lang="vi-VN" dirty="0" smtClean="0">
                <a:solidFill>
                  <a:schemeClr val="tx1"/>
                </a:solidFill>
              </a:rPr>
            </a:br>
            <a:r>
              <a:rPr lang="vi-VN" dirty="0" smtClean="0">
                <a:solidFill>
                  <a:schemeClr val="tx1"/>
                </a:solidFill>
              </a:rPr>
              <a:t>    6) obiectul a fost construit cu abateri de la documentaţia de execuţie;</a:t>
            </a:r>
            <a:br>
              <a:rPr lang="vi-VN" dirty="0" smtClean="0">
                <a:solidFill>
                  <a:schemeClr val="tx1"/>
                </a:solidFill>
              </a:rPr>
            </a:br>
            <a:r>
              <a:rPr lang="vi-VN" dirty="0" smtClean="0">
                <a:solidFill>
                  <a:schemeClr val="tx1"/>
                </a:solidFill>
              </a:rPr>
              <a:t>    7) obiectul a fost construit nelegitim (fără certificatul de urbanism, fără proiect, fără autorizaţie de construire).</a:t>
            </a:r>
            <a:endParaRPr lang="ru-RU" dirty="0">
              <a:solidFill>
                <a:schemeClr val="tx1"/>
              </a:solidFill>
            </a:endParaRPr>
          </a:p>
        </p:txBody>
      </p:sp>
    </p:spTree>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4000" y="1264778"/>
            <a:ext cx="7776000" cy="836350"/>
          </a:xfrm>
        </p:spPr>
        <p:txBody>
          <a:bodyPr/>
          <a:lstStyle/>
          <a:p>
            <a:r>
              <a:rPr lang="ro-RO" sz="2000" b="1" dirty="0" smtClean="0"/>
              <a:t>MODEL- tip de </a:t>
            </a:r>
            <a:r>
              <a:rPr lang="en-US" sz="2000" b="1" dirty="0" smtClean="0"/>
              <a:t>PROCES-VERBAL</a:t>
            </a:r>
            <a:r>
              <a:rPr lang="ru-RU" sz="2000" dirty="0" smtClean="0"/>
              <a:t/>
            </a:r>
            <a:br>
              <a:rPr lang="ru-RU" sz="2000" dirty="0" smtClean="0"/>
            </a:br>
            <a:r>
              <a:rPr lang="en-US" sz="2000" b="1" dirty="0" smtClean="0"/>
              <a:t>DE RECEPŢIE LA TERMINAREA LUCRĂRILOR</a:t>
            </a:r>
            <a:endParaRPr lang="ru-RU" sz="2000" dirty="0"/>
          </a:p>
        </p:txBody>
      </p:sp>
      <p:sp>
        <p:nvSpPr>
          <p:cNvPr id="3" name="Нижний колонтитул 2"/>
          <p:cNvSpPr>
            <a:spLocks noGrp="1"/>
          </p:cNvSpPr>
          <p:nvPr>
            <p:ph type="ftr" sz="quarter" idx="10"/>
          </p:nvPr>
        </p:nvSpPr>
        <p:spPr>
          <a:xfrm>
            <a:off x="2862776" y="6581001"/>
            <a:ext cx="3418449" cy="400110"/>
          </a:xfrm>
        </p:spPr>
        <p:txBody>
          <a:bodyPr/>
          <a:lstStyle/>
          <a:p>
            <a:r>
              <a:rPr lang="ro-RO" dirty="0" smtClean="0">
                <a:solidFill>
                  <a:srgbClr val="002060"/>
                </a:solidFill>
              </a:rPr>
              <a:t>Vladimir </a:t>
            </a:r>
            <a:r>
              <a:rPr lang="ro-RO" dirty="0" err="1" smtClean="0">
                <a:solidFill>
                  <a:srgbClr val="002060"/>
                </a:solidFill>
              </a:rPr>
              <a:t>Carbune</a:t>
            </a:r>
            <a:endParaRPr lang="en-BZ" dirty="0" smtClean="0"/>
          </a:p>
          <a:p>
            <a:endParaRPr lang="de-DE" dirty="0"/>
          </a:p>
        </p:txBody>
      </p:sp>
      <p:sp>
        <p:nvSpPr>
          <p:cNvPr id="4" name="Дата 3"/>
          <p:cNvSpPr>
            <a:spLocks noGrp="1"/>
          </p:cNvSpPr>
          <p:nvPr>
            <p:ph type="dt" sz="half" idx="11"/>
          </p:nvPr>
        </p:nvSpPr>
        <p:spPr/>
        <p:txBody>
          <a:bodyPr/>
          <a:lstStyle/>
          <a:p>
            <a:fld id="{0F9A5078-6F60-49E2-B50D-11C30D454C38}" type="datetime1">
              <a:rPr lang="en-GB" noProof="0" smtClean="0"/>
              <a:pPr/>
              <a:t>20/06/2017</a:t>
            </a:fld>
            <a:endParaRPr lang="en-GB" noProof="0" dirty="0"/>
          </a:p>
        </p:txBody>
      </p:sp>
      <p:sp>
        <p:nvSpPr>
          <p:cNvPr id="9" name="Содержимое 8"/>
          <p:cNvSpPr>
            <a:spLocks noGrp="1"/>
          </p:cNvSpPr>
          <p:nvPr>
            <p:ph idx="1"/>
          </p:nvPr>
        </p:nvSpPr>
        <p:spPr>
          <a:xfrm>
            <a:off x="684000" y="2164702"/>
            <a:ext cx="7776000" cy="4099298"/>
          </a:xfrm>
        </p:spPr>
        <p:txBody>
          <a:bodyPr/>
          <a:lstStyle/>
          <a:p>
            <a:r>
              <a:rPr lang="ro-RO" sz="1600" b="1" dirty="0" smtClean="0"/>
              <a:t>Anexa nr. 1 la Regulamentul de </a:t>
            </a:r>
            <a:r>
              <a:rPr lang="ro-RO" sz="1600" b="1" dirty="0" err="1" smtClean="0"/>
              <a:t>recepţiea</a:t>
            </a:r>
            <a:r>
              <a:rPr lang="ro-RO" sz="1600" b="1" dirty="0" smtClean="0"/>
              <a:t> construcţiilor şi </a:t>
            </a:r>
            <a:r>
              <a:rPr lang="ro-RO" sz="1600" b="1" dirty="0" err="1" smtClean="0"/>
              <a:t>instalaţiiloraferente</a:t>
            </a:r>
            <a:endParaRPr lang="ro-RO" sz="1600" b="1" dirty="0" smtClean="0"/>
          </a:p>
          <a:p>
            <a:r>
              <a:rPr lang="ro-RO" sz="1600" b="1" dirty="0" smtClean="0"/>
              <a:t>PROCES-VERBAL</a:t>
            </a:r>
          </a:p>
          <a:p>
            <a:r>
              <a:rPr lang="ro-RO" sz="1600" b="1" dirty="0" smtClean="0"/>
              <a:t>DE RECEPŢIE LA TERMINAREA LUCRĂRILOR</a:t>
            </a:r>
          </a:p>
          <a:p>
            <a:r>
              <a:rPr lang="ro-RO" sz="1600" b="1" dirty="0" smtClean="0"/>
              <a:t>Nr. _______ din ____</a:t>
            </a:r>
          </a:p>
          <a:p>
            <a:r>
              <a:rPr lang="ro-RO" sz="1600" b="1" dirty="0" smtClean="0"/>
              <a:t> privind lucrarea _______________________________________ executată la obiectul ____________________________în cadrul contractului nr. ________ din __________________________încheiat între______________________________pentru lucrările de ___________________________________________________________________________</a:t>
            </a:r>
          </a:p>
          <a:p>
            <a:r>
              <a:rPr lang="ro-RO" sz="1600" b="1" dirty="0" smtClean="0"/>
              <a:t>1. Lucrările au fost executate în baza autorizaţiei nr._________, eliberată de ___________________________________________la________________, cu valabilitate </a:t>
            </a:r>
            <a:r>
              <a:rPr lang="ro-RO" sz="1600" b="1" dirty="0" err="1" smtClean="0"/>
              <a:t>pînă</a:t>
            </a:r>
            <a:r>
              <a:rPr lang="ro-RO" sz="1600" b="1" dirty="0" smtClean="0"/>
              <a:t> la _________________________________________.</a:t>
            </a:r>
          </a:p>
          <a:p>
            <a:endParaRPr lang="ru-RU" sz="1400" dirty="0"/>
          </a:p>
        </p:txBody>
      </p:sp>
    </p:spTree>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30653" y="1212612"/>
            <a:ext cx="7776000" cy="448237"/>
          </a:xfrm>
        </p:spPr>
        <p:txBody>
          <a:bodyPr/>
          <a:lstStyle/>
          <a:p>
            <a:r>
              <a:rPr lang="ro-RO" b="1" dirty="0" smtClean="0"/>
              <a:t>Model </a:t>
            </a:r>
            <a:r>
              <a:rPr lang="ro-RO" sz="2000" b="1" dirty="0" smtClean="0"/>
              <a:t>de </a:t>
            </a:r>
            <a:r>
              <a:rPr lang="en-US" sz="2000" b="1" dirty="0" smtClean="0"/>
              <a:t>PROCES-VERBAL</a:t>
            </a:r>
            <a:endParaRPr lang="ru-RU" sz="2000" b="1" dirty="0"/>
          </a:p>
        </p:txBody>
      </p:sp>
      <p:sp>
        <p:nvSpPr>
          <p:cNvPr id="3" name="Нижний колонтитул 2"/>
          <p:cNvSpPr>
            <a:spLocks noGrp="1"/>
          </p:cNvSpPr>
          <p:nvPr>
            <p:ph type="ftr" sz="quarter" idx="10"/>
          </p:nvPr>
        </p:nvSpPr>
        <p:spPr>
          <a:xfrm>
            <a:off x="2862776" y="6581001"/>
            <a:ext cx="3418449" cy="400110"/>
          </a:xfrm>
        </p:spPr>
        <p:txBody>
          <a:bodyPr/>
          <a:lstStyle/>
          <a:p>
            <a:r>
              <a:rPr lang="ro-RO" dirty="0" smtClean="0">
                <a:solidFill>
                  <a:srgbClr val="002060"/>
                </a:solidFill>
              </a:rPr>
              <a:t>Vladimir </a:t>
            </a:r>
            <a:r>
              <a:rPr lang="ro-RO" dirty="0" err="1" smtClean="0">
                <a:solidFill>
                  <a:srgbClr val="002060"/>
                </a:solidFill>
              </a:rPr>
              <a:t>Carbune</a:t>
            </a:r>
            <a:endParaRPr lang="en-BZ" dirty="0" smtClean="0"/>
          </a:p>
          <a:p>
            <a:endParaRPr lang="de-DE" dirty="0"/>
          </a:p>
        </p:txBody>
      </p:sp>
      <p:sp>
        <p:nvSpPr>
          <p:cNvPr id="4" name="Дата 3"/>
          <p:cNvSpPr>
            <a:spLocks noGrp="1"/>
          </p:cNvSpPr>
          <p:nvPr>
            <p:ph type="dt" sz="half" idx="11"/>
          </p:nvPr>
        </p:nvSpPr>
        <p:spPr/>
        <p:txBody>
          <a:bodyPr/>
          <a:lstStyle/>
          <a:p>
            <a:fld id="{0F9A5078-6F60-49E2-B50D-11C30D454C38}" type="datetime1">
              <a:rPr lang="en-GB" noProof="0" smtClean="0"/>
              <a:pPr/>
              <a:t>20/06/2017</a:t>
            </a:fld>
            <a:endParaRPr lang="en-GB" noProof="0" dirty="0"/>
          </a:p>
        </p:txBody>
      </p:sp>
      <p:sp>
        <p:nvSpPr>
          <p:cNvPr id="5" name="Содержимое 4"/>
          <p:cNvSpPr>
            <a:spLocks noGrp="1"/>
          </p:cNvSpPr>
          <p:nvPr>
            <p:ph idx="1"/>
          </p:nvPr>
        </p:nvSpPr>
        <p:spPr>
          <a:xfrm>
            <a:off x="684000" y="1688842"/>
            <a:ext cx="7776000" cy="4730619"/>
          </a:xfrm>
        </p:spPr>
        <p:txBody>
          <a:bodyPr/>
          <a:lstStyle/>
          <a:p>
            <a:r>
              <a:rPr lang="en-US" dirty="0" smtClean="0">
                <a:solidFill>
                  <a:schemeClr val="tx1"/>
                </a:solidFill>
              </a:rPr>
              <a:t>2. </a:t>
            </a:r>
            <a:r>
              <a:rPr lang="en-US" dirty="0" err="1" smtClean="0">
                <a:solidFill>
                  <a:schemeClr val="tx1"/>
                </a:solidFill>
              </a:rPr>
              <a:t>Comisia</a:t>
            </a:r>
            <a:r>
              <a:rPr lang="en-US" dirty="0" smtClean="0">
                <a:solidFill>
                  <a:schemeClr val="tx1"/>
                </a:solidFill>
              </a:rPr>
              <a:t> de </a:t>
            </a:r>
            <a:r>
              <a:rPr lang="en-US" dirty="0" err="1" smtClean="0">
                <a:solidFill>
                  <a:schemeClr val="tx1"/>
                </a:solidFill>
              </a:rPr>
              <a:t>recepţie</a:t>
            </a:r>
            <a:r>
              <a:rPr lang="en-US" dirty="0" smtClean="0">
                <a:solidFill>
                  <a:schemeClr val="tx1"/>
                </a:solidFill>
              </a:rPr>
              <a:t> </a:t>
            </a:r>
            <a:r>
              <a:rPr lang="en-US" dirty="0" err="1" smtClean="0">
                <a:solidFill>
                  <a:schemeClr val="tx1"/>
                </a:solidFill>
              </a:rPr>
              <a:t>şi</a:t>
            </a:r>
            <a:r>
              <a:rPr lang="en-US" dirty="0" smtClean="0">
                <a:solidFill>
                  <a:schemeClr val="tx1"/>
                </a:solidFill>
              </a:rPr>
              <a:t>-a </a:t>
            </a:r>
            <a:r>
              <a:rPr lang="en-US" dirty="0" err="1" smtClean="0">
                <a:solidFill>
                  <a:schemeClr val="tx1"/>
                </a:solidFill>
              </a:rPr>
              <a:t>desfăşurat</a:t>
            </a:r>
            <a:r>
              <a:rPr lang="en-US" dirty="0" smtClean="0">
                <a:solidFill>
                  <a:schemeClr val="tx1"/>
                </a:solidFill>
              </a:rPr>
              <a:t> </a:t>
            </a:r>
            <a:r>
              <a:rPr lang="en-US" dirty="0" err="1" smtClean="0">
                <a:solidFill>
                  <a:schemeClr val="tx1"/>
                </a:solidFill>
              </a:rPr>
              <a:t>activitatea</a:t>
            </a:r>
            <a:r>
              <a:rPr lang="en-US" dirty="0" smtClean="0">
                <a:solidFill>
                  <a:schemeClr val="tx1"/>
                </a:solidFill>
              </a:rPr>
              <a:t> </a:t>
            </a:r>
            <a:r>
              <a:rPr lang="en-US" dirty="0" err="1" smtClean="0">
                <a:solidFill>
                  <a:schemeClr val="tx1"/>
                </a:solidFill>
              </a:rPr>
              <a:t>în</a:t>
            </a:r>
            <a:r>
              <a:rPr lang="en-US" dirty="0" smtClean="0">
                <a:solidFill>
                  <a:schemeClr val="tx1"/>
                </a:solidFill>
              </a:rPr>
              <a:t> </a:t>
            </a:r>
            <a:r>
              <a:rPr lang="en-US" dirty="0" err="1" smtClean="0">
                <a:solidFill>
                  <a:schemeClr val="tx1"/>
                </a:solidFill>
              </a:rPr>
              <a:t>intervalul</a:t>
            </a:r>
            <a:r>
              <a:rPr lang="en-US" dirty="0" smtClean="0">
                <a:solidFill>
                  <a:schemeClr val="tx1"/>
                </a:solidFill>
              </a:rPr>
              <a:t> _______________________, </a:t>
            </a:r>
            <a:r>
              <a:rPr lang="en-US" dirty="0" err="1" smtClean="0">
                <a:solidFill>
                  <a:schemeClr val="tx1"/>
                </a:solidFill>
              </a:rPr>
              <a:t>fiind</a:t>
            </a:r>
            <a:r>
              <a:rPr lang="en-US" dirty="0" smtClean="0">
                <a:solidFill>
                  <a:schemeClr val="tx1"/>
                </a:solidFill>
              </a:rPr>
              <a:t> </a:t>
            </a:r>
            <a:r>
              <a:rPr lang="en-US" dirty="0" err="1" smtClean="0">
                <a:solidFill>
                  <a:schemeClr val="tx1"/>
                </a:solidFill>
              </a:rPr>
              <a:t>formată</a:t>
            </a:r>
            <a:r>
              <a:rPr lang="en-US" dirty="0" smtClean="0">
                <a:solidFill>
                  <a:schemeClr val="tx1"/>
                </a:solidFill>
              </a:rPr>
              <a:t> din:</a:t>
            </a:r>
            <a:endParaRPr lang="ru-RU" dirty="0" smtClean="0">
              <a:solidFill>
                <a:schemeClr val="tx1"/>
              </a:solidFill>
            </a:endParaRPr>
          </a:p>
          <a:p>
            <a:r>
              <a:rPr lang="en-US" dirty="0" smtClean="0">
                <a:solidFill>
                  <a:schemeClr val="tx1"/>
                </a:solidFill>
              </a:rPr>
              <a:t>3. Au </a:t>
            </a:r>
            <a:r>
              <a:rPr lang="en-US" dirty="0" err="1" smtClean="0">
                <a:solidFill>
                  <a:schemeClr val="tx1"/>
                </a:solidFill>
              </a:rPr>
              <a:t>mai</a:t>
            </a:r>
            <a:r>
              <a:rPr lang="en-US" dirty="0" smtClean="0">
                <a:solidFill>
                  <a:schemeClr val="tx1"/>
                </a:solidFill>
              </a:rPr>
              <a:t> </a:t>
            </a:r>
            <a:r>
              <a:rPr lang="en-US" dirty="0" err="1" smtClean="0">
                <a:solidFill>
                  <a:schemeClr val="tx1"/>
                </a:solidFill>
              </a:rPr>
              <a:t>participat</a:t>
            </a:r>
            <a:r>
              <a:rPr lang="en-US" dirty="0" smtClean="0">
                <a:solidFill>
                  <a:schemeClr val="tx1"/>
                </a:solidFill>
              </a:rPr>
              <a:t> la </a:t>
            </a:r>
            <a:r>
              <a:rPr lang="en-US" dirty="0" err="1" smtClean="0">
                <a:solidFill>
                  <a:schemeClr val="tx1"/>
                </a:solidFill>
              </a:rPr>
              <a:t>recepţie</a:t>
            </a:r>
            <a:r>
              <a:rPr lang="en-US" dirty="0" smtClean="0">
                <a:solidFill>
                  <a:schemeClr val="tx1"/>
                </a:solidFill>
              </a:rPr>
              <a:t>:</a:t>
            </a:r>
            <a:endParaRPr lang="ru-RU" dirty="0" smtClean="0">
              <a:solidFill>
                <a:schemeClr val="tx1"/>
              </a:solidFill>
            </a:endParaRPr>
          </a:p>
          <a:p>
            <a:r>
              <a:rPr lang="en-US" dirty="0" smtClean="0">
                <a:solidFill>
                  <a:schemeClr val="tx1"/>
                </a:solidFill>
              </a:rPr>
              <a:t>___________________________  _____________________</a:t>
            </a:r>
            <a:endParaRPr lang="ru-RU" dirty="0" smtClean="0">
              <a:solidFill>
                <a:schemeClr val="tx1"/>
              </a:solidFill>
            </a:endParaRPr>
          </a:p>
          <a:p>
            <a:r>
              <a:rPr lang="en-US" dirty="0" smtClean="0">
                <a:solidFill>
                  <a:schemeClr val="tx1"/>
                </a:solidFill>
              </a:rPr>
              <a:t>         (</a:t>
            </a:r>
            <a:r>
              <a:rPr lang="en-US" dirty="0" err="1" smtClean="0">
                <a:solidFill>
                  <a:schemeClr val="tx1"/>
                </a:solidFill>
              </a:rPr>
              <a:t>numele</a:t>
            </a:r>
            <a:r>
              <a:rPr lang="en-US" dirty="0" smtClean="0">
                <a:solidFill>
                  <a:schemeClr val="tx1"/>
                </a:solidFill>
              </a:rPr>
              <a:t>, </a:t>
            </a:r>
            <a:r>
              <a:rPr lang="en-US" dirty="0" err="1" smtClean="0">
                <a:solidFill>
                  <a:schemeClr val="tx1"/>
                </a:solidFill>
              </a:rPr>
              <a:t>prenumele</a:t>
            </a:r>
            <a:r>
              <a:rPr lang="en-US" dirty="0" smtClean="0">
                <a:solidFill>
                  <a:schemeClr val="tx1"/>
                </a:solidFill>
              </a:rPr>
              <a:t>)                                            (</a:t>
            </a:r>
            <a:r>
              <a:rPr lang="en-US" dirty="0" err="1" smtClean="0">
                <a:solidFill>
                  <a:schemeClr val="tx1"/>
                </a:solidFill>
              </a:rPr>
              <a:t>calitatea</a:t>
            </a:r>
            <a:r>
              <a:rPr lang="en-US" dirty="0" smtClean="0">
                <a:solidFill>
                  <a:schemeClr val="tx1"/>
                </a:solidFill>
              </a:rPr>
              <a:t>)</a:t>
            </a:r>
            <a:endParaRPr lang="ru-RU" dirty="0" smtClean="0">
              <a:solidFill>
                <a:schemeClr val="tx1"/>
              </a:solidFill>
            </a:endParaRPr>
          </a:p>
          <a:p>
            <a:r>
              <a:rPr lang="en-US" dirty="0" smtClean="0">
                <a:solidFill>
                  <a:schemeClr val="tx1"/>
                </a:solidFill>
              </a:rPr>
              <a:t>4. </a:t>
            </a:r>
            <a:r>
              <a:rPr lang="en-US" dirty="0" err="1" smtClean="0">
                <a:solidFill>
                  <a:schemeClr val="tx1"/>
                </a:solidFill>
              </a:rPr>
              <a:t>Constatările</a:t>
            </a:r>
            <a:r>
              <a:rPr lang="en-US" dirty="0" smtClean="0">
                <a:solidFill>
                  <a:schemeClr val="tx1"/>
                </a:solidFill>
              </a:rPr>
              <a:t> </a:t>
            </a:r>
            <a:r>
              <a:rPr lang="en-US" dirty="0" err="1" smtClean="0">
                <a:solidFill>
                  <a:schemeClr val="tx1"/>
                </a:solidFill>
              </a:rPr>
              <a:t>comisiei</a:t>
            </a:r>
            <a:r>
              <a:rPr lang="en-US" dirty="0" smtClean="0">
                <a:solidFill>
                  <a:schemeClr val="tx1"/>
                </a:solidFill>
              </a:rPr>
              <a:t> de </a:t>
            </a:r>
            <a:r>
              <a:rPr lang="en-US" dirty="0" err="1" smtClean="0">
                <a:solidFill>
                  <a:schemeClr val="tx1"/>
                </a:solidFill>
              </a:rPr>
              <a:t>recepţie</a:t>
            </a:r>
            <a:r>
              <a:rPr lang="en-US" dirty="0" smtClean="0">
                <a:solidFill>
                  <a:schemeClr val="tx1"/>
                </a:solidFill>
              </a:rPr>
              <a:t>:</a:t>
            </a:r>
            <a:endParaRPr lang="ru-RU" dirty="0" smtClean="0">
              <a:solidFill>
                <a:schemeClr val="tx1"/>
              </a:solidFill>
            </a:endParaRPr>
          </a:p>
          <a:p>
            <a:r>
              <a:rPr lang="en-US" dirty="0" smtClean="0">
                <a:solidFill>
                  <a:schemeClr val="tx1"/>
                </a:solidFill>
              </a:rPr>
              <a:t>1) din </a:t>
            </a:r>
            <a:r>
              <a:rPr lang="en-US" dirty="0" err="1" smtClean="0">
                <a:solidFill>
                  <a:schemeClr val="tx1"/>
                </a:solidFill>
              </a:rPr>
              <a:t>documentaţia</a:t>
            </a:r>
            <a:r>
              <a:rPr lang="en-US" dirty="0" smtClean="0">
                <a:solidFill>
                  <a:schemeClr val="tx1"/>
                </a:solidFill>
              </a:rPr>
              <a:t> </a:t>
            </a:r>
            <a:r>
              <a:rPr lang="en-US" dirty="0" err="1" smtClean="0">
                <a:solidFill>
                  <a:schemeClr val="tx1"/>
                </a:solidFill>
              </a:rPr>
              <a:t>scrisă</a:t>
            </a:r>
            <a:r>
              <a:rPr lang="en-US" dirty="0" smtClean="0">
                <a:solidFill>
                  <a:schemeClr val="tx1"/>
                </a:solidFill>
              </a:rPr>
              <a:t> </a:t>
            </a:r>
            <a:r>
              <a:rPr lang="en-US" dirty="0" err="1" smtClean="0">
                <a:solidFill>
                  <a:schemeClr val="tx1"/>
                </a:solidFill>
              </a:rPr>
              <a:t>şi</a:t>
            </a:r>
            <a:r>
              <a:rPr lang="en-US" dirty="0" smtClean="0">
                <a:solidFill>
                  <a:schemeClr val="tx1"/>
                </a:solidFill>
              </a:rPr>
              <a:t> </a:t>
            </a:r>
            <a:r>
              <a:rPr lang="en-US" dirty="0" err="1" smtClean="0">
                <a:solidFill>
                  <a:schemeClr val="tx1"/>
                </a:solidFill>
              </a:rPr>
              <a:t>desenată</a:t>
            </a:r>
            <a:r>
              <a:rPr lang="en-US" dirty="0" smtClean="0">
                <a:solidFill>
                  <a:schemeClr val="tx1"/>
                </a:solidFill>
              </a:rPr>
              <a:t>, care </a:t>
            </a:r>
            <a:r>
              <a:rPr lang="en-US" dirty="0" err="1" smtClean="0">
                <a:solidFill>
                  <a:schemeClr val="tx1"/>
                </a:solidFill>
              </a:rPr>
              <a:t>trebuia</a:t>
            </a:r>
            <a:r>
              <a:rPr lang="en-US" dirty="0" smtClean="0">
                <a:solidFill>
                  <a:schemeClr val="tx1"/>
                </a:solidFill>
              </a:rPr>
              <a:t>  </a:t>
            </a:r>
            <a:r>
              <a:rPr lang="en-US" dirty="0" err="1" smtClean="0">
                <a:solidFill>
                  <a:schemeClr val="tx1"/>
                </a:solidFill>
              </a:rPr>
              <a:t>prezentată</a:t>
            </a:r>
            <a:r>
              <a:rPr lang="en-US" dirty="0" smtClean="0">
                <a:solidFill>
                  <a:schemeClr val="tx1"/>
                </a:solidFill>
              </a:rPr>
              <a:t>, au </a:t>
            </a:r>
            <a:r>
              <a:rPr lang="en-US" dirty="0" err="1" smtClean="0">
                <a:solidFill>
                  <a:schemeClr val="tx1"/>
                </a:solidFill>
              </a:rPr>
              <a:t>lipsit</a:t>
            </a:r>
            <a:r>
              <a:rPr lang="en-US" dirty="0" smtClean="0">
                <a:solidFill>
                  <a:schemeClr val="tx1"/>
                </a:solidFill>
              </a:rPr>
              <a:t> </a:t>
            </a:r>
            <a:r>
              <a:rPr lang="en-US" dirty="0" err="1" smtClean="0">
                <a:solidFill>
                  <a:schemeClr val="tx1"/>
                </a:solidFill>
              </a:rPr>
              <a:t>sau</a:t>
            </a:r>
            <a:r>
              <a:rPr lang="en-US" dirty="0" smtClean="0">
                <a:solidFill>
                  <a:schemeClr val="tx1"/>
                </a:solidFill>
              </a:rPr>
              <a:t> </a:t>
            </a:r>
            <a:r>
              <a:rPr lang="en-US" dirty="0" err="1" smtClean="0">
                <a:solidFill>
                  <a:schemeClr val="tx1"/>
                </a:solidFill>
              </a:rPr>
              <a:t>sînt</a:t>
            </a:r>
            <a:r>
              <a:rPr lang="en-US" dirty="0" smtClean="0">
                <a:solidFill>
                  <a:schemeClr val="tx1"/>
                </a:solidFill>
              </a:rPr>
              <a:t> incomplete </a:t>
            </a:r>
            <a:r>
              <a:rPr lang="en-US" dirty="0" err="1" smtClean="0">
                <a:solidFill>
                  <a:schemeClr val="tx1"/>
                </a:solidFill>
              </a:rPr>
              <a:t>piesele</a:t>
            </a:r>
            <a:r>
              <a:rPr lang="en-US" dirty="0" smtClean="0">
                <a:solidFill>
                  <a:schemeClr val="tx1"/>
                </a:solidFill>
              </a:rPr>
              <a:t> </a:t>
            </a:r>
            <a:r>
              <a:rPr lang="en-US" dirty="0" err="1" smtClean="0">
                <a:solidFill>
                  <a:schemeClr val="tx1"/>
                </a:solidFill>
              </a:rPr>
              <a:t>cuprinse</a:t>
            </a:r>
            <a:r>
              <a:rPr lang="en-US" dirty="0" smtClean="0">
                <a:solidFill>
                  <a:schemeClr val="tx1"/>
                </a:solidFill>
              </a:rPr>
              <a:t> </a:t>
            </a:r>
            <a:r>
              <a:rPr lang="en-US" dirty="0" err="1" smtClean="0">
                <a:solidFill>
                  <a:schemeClr val="tx1"/>
                </a:solidFill>
              </a:rPr>
              <a:t>în</a:t>
            </a:r>
            <a:r>
              <a:rPr lang="en-US" dirty="0" smtClean="0">
                <a:solidFill>
                  <a:schemeClr val="tx1"/>
                </a:solidFill>
              </a:rPr>
              <a:t> </a:t>
            </a:r>
            <a:r>
              <a:rPr lang="en-US" dirty="0" err="1" smtClean="0">
                <a:solidFill>
                  <a:schemeClr val="tx1"/>
                </a:solidFill>
              </a:rPr>
              <a:t>lista-anexă</a:t>
            </a:r>
            <a:r>
              <a:rPr lang="en-US" dirty="0" smtClean="0">
                <a:solidFill>
                  <a:schemeClr val="tx1"/>
                </a:solidFill>
              </a:rPr>
              <a:t> nr. 1;</a:t>
            </a:r>
            <a:endParaRPr lang="ru-RU" dirty="0" smtClean="0">
              <a:solidFill>
                <a:schemeClr val="tx1"/>
              </a:solidFill>
            </a:endParaRPr>
          </a:p>
          <a:p>
            <a:r>
              <a:rPr lang="en-US" dirty="0" smtClean="0">
                <a:solidFill>
                  <a:schemeClr val="tx1"/>
                </a:solidFill>
              </a:rPr>
              <a:t>2) </a:t>
            </a:r>
            <a:r>
              <a:rPr lang="en-US" dirty="0" err="1" smtClean="0">
                <a:solidFill>
                  <a:schemeClr val="tx1"/>
                </a:solidFill>
              </a:rPr>
              <a:t>lucrările</a:t>
            </a:r>
            <a:r>
              <a:rPr lang="en-US" dirty="0" smtClean="0">
                <a:solidFill>
                  <a:schemeClr val="tx1"/>
                </a:solidFill>
              </a:rPr>
              <a:t> </a:t>
            </a:r>
            <a:r>
              <a:rPr lang="en-US" dirty="0" err="1" smtClean="0">
                <a:solidFill>
                  <a:schemeClr val="tx1"/>
                </a:solidFill>
              </a:rPr>
              <a:t>cuprinse</a:t>
            </a:r>
            <a:r>
              <a:rPr lang="en-US" dirty="0" smtClean="0">
                <a:solidFill>
                  <a:schemeClr val="tx1"/>
                </a:solidFill>
              </a:rPr>
              <a:t> </a:t>
            </a:r>
            <a:r>
              <a:rPr lang="en-US" dirty="0" err="1" smtClean="0">
                <a:solidFill>
                  <a:schemeClr val="tx1"/>
                </a:solidFill>
              </a:rPr>
              <a:t>în</a:t>
            </a:r>
            <a:r>
              <a:rPr lang="en-US" dirty="0" smtClean="0">
                <a:solidFill>
                  <a:schemeClr val="tx1"/>
                </a:solidFill>
              </a:rPr>
              <a:t> </a:t>
            </a:r>
            <a:r>
              <a:rPr lang="en-US" dirty="0" err="1" smtClean="0">
                <a:solidFill>
                  <a:schemeClr val="tx1"/>
                </a:solidFill>
              </a:rPr>
              <a:t>lista-anexă</a:t>
            </a:r>
            <a:r>
              <a:rPr lang="en-US" dirty="0" smtClean="0">
                <a:solidFill>
                  <a:schemeClr val="tx1"/>
                </a:solidFill>
              </a:rPr>
              <a:t> nr. 2 nu au </a:t>
            </a:r>
            <a:r>
              <a:rPr lang="en-US" dirty="0" err="1" smtClean="0">
                <a:solidFill>
                  <a:schemeClr val="tx1"/>
                </a:solidFill>
              </a:rPr>
              <a:t>fost</a:t>
            </a:r>
            <a:r>
              <a:rPr lang="en-US" dirty="0" smtClean="0">
                <a:solidFill>
                  <a:schemeClr val="tx1"/>
                </a:solidFill>
              </a:rPr>
              <a:t> </a:t>
            </a:r>
            <a:r>
              <a:rPr lang="en-US" dirty="0" err="1" smtClean="0">
                <a:solidFill>
                  <a:schemeClr val="tx1"/>
                </a:solidFill>
              </a:rPr>
              <a:t>executate</a:t>
            </a:r>
            <a:r>
              <a:rPr lang="en-US" dirty="0" smtClean="0">
                <a:solidFill>
                  <a:schemeClr val="tx1"/>
                </a:solidFill>
              </a:rPr>
              <a:t>;</a:t>
            </a:r>
            <a:endParaRPr lang="ru-RU" dirty="0" smtClean="0">
              <a:solidFill>
                <a:schemeClr val="tx1"/>
              </a:solidFill>
            </a:endParaRPr>
          </a:p>
          <a:p>
            <a:r>
              <a:rPr lang="en-US" dirty="0" smtClean="0">
                <a:solidFill>
                  <a:schemeClr val="tx1"/>
                </a:solidFill>
              </a:rPr>
              <a:t>3) </a:t>
            </a:r>
            <a:r>
              <a:rPr lang="en-US" dirty="0" err="1" smtClean="0">
                <a:solidFill>
                  <a:schemeClr val="tx1"/>
                </a:solidFill>
              </a:rPr>
              <a:t>în</a:t>
            </a:r>
            <a:r>
              <a:rPr lang="en-US" dirty="0" smtClean="0">
                <a:solidFill>
                  <a:schemeClr val="tx1"/>
                </a:solidFill>
              </a:rPr>
              <a:t> </a:t>
            </a:r>
            <a:r>
              <a:rPr lang="en-US" dirty="0" err="1" smtClean="0">
                <a:solidFill>
                  <a:schemeClr val="tx1"/>
                </a:solidFill>
              </a:rPr>
              <a:t>lucrările</a:t>
            </a:r>
            <a:r>
              <a:rPr lang="en-US" dirty="0" smtClean="0">
                <a:solidFill>
                  <a:schemeClr val="tx1"/>
                </a:solidFill>
              </a:rPr>
              <a:t>, </a:t>
            </a:r>
            <a:r>
              <a:rPr lang="en-US" dirty="0" err="1" smtClean="0">
                <a:solidFill>
                  <a:schemeClr val="tx1"/>
                </a:solidFill>
              </a:rPr>
              <a:t>cuprinse</a:t>
            </a:r>
            <a:r>
              <a:rPr lang="en-US" dirty="0" smtClean="0">
                <a:solidFill>
                  <a:schemeClr val="tx1"/>
                </a:solidFill>
              </a:rPr>
              <a:t> </a:t>
            </a:r>
            <a:r>
              <a:rPr lang="en-US" dirty="0" err="1" smtClean="0">
                <a:solidFill>
                  <a:schemeClr val="tx1"/>
                </a:solidFill>
              </a:rPr>
              <a:t>în</a:t>
            </a:r>
            <a:r>
              <a:rPr lang="en-US" dirty="0" smtClean="0">
                <a:solidFill>
                  <a:schemeClr val="tx1"/>
                </a:solidFill>
              </a:rPr>
              <a:t> </a:t>
            </a:r>
            <a:r>
              <a:rPr lang="en-US" dirty="0" err="1" smtClean="0">
                <a:solidFill>
                  <a:schemeClr val="tx1"/>
                </a:solidFill>
              </a:rPr>
              <a:t>lista-anexă</a:t>
            </a:r>
            <a:r>
              <a:rPr lang="en-US" dirty="0" smtClean="0">
                <a:solidFill>
                  <a:schemeClr val="tx1"/>
                </a:solidFill>
              </a:rPr>
              <a:t> nr.3, nu s-au </a:t>
            </a:r>
            <a:r>
              <a:rPr lang="en-US" dirty="0" err="1" smtClean="0">
                <a:solidFill>
                  <a:schemeClr val="tx1"/>
                </a:solidFill>
              </a:rPr>
              <a:t>respectat</a:t>
            </a:r>
            <a:r>
              <a:rPr lang="en-US" dirty="0" smtClean="0">
                <a:solidFill>
                  <a:schemeClr val="tx1"/>
                </a:solidFill>
              </a:rPr>
              <a:t> </a:t>
            </a:r>
            <a:r>
              <a:rPr lang="en-US" dirty="0" err="1" smtClean="0">
                <a:solidFill>
                  <a:schemeClr val="tx1"/>
                </a:solidFill>
              </a:rPr>
              <a:t>prevederile</a:t>
            </a:r>
            <a:r>
              <a:rPr lang="en-US" dirty="0" smtClean="0">
                <a:solidFill>
                  <a:schemeClr val="tx1"/>
                </a:solidFill>
              </a:rPr>
              <a:t> </a:t>
            </a:r>
            <a:r>
              <a:rPr lang="en-US" dirty="0" err="1" smtClean="0">
                <a:solidFill>
                  <a:schemeClr val="tx1"/>
                </a:solidFill>
              </a:rPr>
              <a:t>proiectului</a:t>
            </a:r>
            <a:r>
              <a:rPr lang="en-US" dirty="0" smtClean="0">
                <a:solidFill>
                  <a:schemeClr val="tx1"/>
                </a:solidFill>
              </a:rPr>
              <a:t>.</a:t>
            </a:r>
            <a:endParaRPr lang="ru-RU" dirty="0" smtClean="0">
              <a:solidFill>
                <a:schemeClr val="tx1"/>
              </a:solidFill>
            </a:endParaRPr>
          </a:p>
          <a:p>
            <a:r>
              <a:rPr lang="en-US" dirty="0" smtClean="0">
                <a:solidFill>
                  <a:schemeClr val="tx1"/>
                </a:solidFill>
              </a:rPr>
              <a:t>5. </a:t>
            </a:r>
            <a:r>
              <a:rPr lang="en-US" dirty="0" err="1" smtClean="0">
                <a:solidFill>
                  <a:schemeClr val="tx1"/>
                </a:solidFill>
              </a:rPr>
              <a:t>Comisia</a:t>
            </a:r>
            <a:r>
              <a:rPr lang="en-US" dirty="0" smtClean="0">
                <a:solidFill>
                  <a:schemeClr val="tx1"/>
                </a:solidFill>
              </a:rPr>
              <a:t> de </a:t>
            </a:r>
            <a:r>
              <a:rPr lang="en-US" dirty="0" err="1" smtClean="0">
                <a:solidFill>
                  <a:schemeClr val="tx1"/>
                </a:solidFill>
              </a:rPr>
              <a:t>recepţie</a:t>
            </a:r>
            <a:r>
              <a:rPr lang="en-US" dirty="0" smtClean="0">
                <a:solidFill>
                  <a:schemeClr val="tx1"/>
                </a:solidFill>
              </a:rPr>
              <a:t>, </a:t>
            </a:r>
            <a:r>
              <a:rPr lang="en-US" dirty="0" err="1" smtClean="0">
                <a:solidFill>
                  <a:schemeClr val="tx1"/>
                </a:solidFill>
              </a:rPr>
              <a:t>în</a:t>
            </a:r>
            <a:r>
              <a:rPr lang="en-US" dirty="0" smtClean="0">
                <a:solidFill>
                  <a:schemeClr val="tx1"/>
                </a:solidFill>
              </a:rPr>
              <a:t> </a:t>
            </a:r>
            <a:r>
              <a:rPr lang="en-US" dirty="0" err="1" smtClean="0">
                <a:solidFill>
                  <a:schemeClr val="tx1"/>
                </a:solidFill>
              </a:rPr>
              <a:t>urma</a:t>
            </a:r>
            <a:r>
              <a:rPr lang="en-US" dirty="0" smtClean="0">
                <a:solidFill>
                  <a:schemeClr val="tx1"/>
                </a:solidFill>
              </a:rPr>
              <a:t> </a:t>
            </a:r>
            <a:r>
              <a:rPr lang="en-US" dirty="0" err="1" smtClean="0">
                <a:solidFill>
                  <a:schemeClr val="tx1"/>
                </a:solidFill>
              </a:rPr>
              <a:t>constatărilor</a:t>
            </a:r>
            <a:r>
              <a:rPr lang="en-US" dirty="0" smtClean="0">
                <a:solidFill>
                  <a:schemeClr val="tx1"/>
                </a:solidFill>
              </a:rPr>
              <a:t> </a:t>
            </a:r>
            <a:r>
              <a:rPr lang="en-US" dirty="0" err="1" smtClean="0">
                <a:solidFill>
                  <a:schemeClr val="tx1"/>
                </a:solidFill>
              </a:rPr>
              <a:t>făcute</a:t>
            </a:r>
            <a:r>
              <a:rPr lang="en-US" dirty="0" smtClean="0">
                <a:solidFill>
                  <a:schemeClr val="tx1"/>
                </a:solidFill>
              </a:rPr>
              <a:t>, </a:t>
            </a:r>
            <a:r>
              <a:rPr lang="en-US" dirty="0" err="1" smtClean="0">
                <a:solidFill>
                  <a:schemeClr val="tx1"/>
                </a:solidFill>
              </a:rPr>
              <a:t>propune</a:t>
            </a:r>
            <a:r>
              <a:rPr lang="en-US" dirty="0" smtClean="0">
                <a:solidFill>
                  <a:schemeClr val="tx1"/>
                </a:solidFill>
              </a:rPr>
              <a:t>:</a:t>
            </a:r>
            <a:endParaRPr lang="ru-RU" dirty="0" smtClean="0">
              <a:solidFill>
                <a:schemeClr val="tx1"/>
              </a:solidFill>
            </a:endParaRPr>
          </a:p>
          <a:p>
            <a:endParaRPr lang="ru-RU" dirty="0">
              <a:solidFill>
                <a:schemeClr val="tx1"/>
              </a:solidFill>
            </a:endParaRPr>
          </a:p>
        </p:txBody>
      </p:sp>
    </p:spTree>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4000" y="1483200"/>
            <a:ext cx="7776000" cy="560204"/>
          </a:xfrm>
        </p:spPr>
        <p:txBody>
          <a:bodyPr/>
          <a:lstStyle/>
          <a:p>
            <a:r>
              <a:rPr lang="ro-RO" b="1" dirty="0" smtClean="0"/>
              <a:t>Model </a:t>
            </a:r>
            <a:r>
              <a:rPr lang="ro-RO" sz="1800" b="1" dirty="0" smtClean="0"/>
              <a:t>de </a:t>
            </a:r>
            <a:r>
              <a:rPr lang="en-US" sz="1800" b="1" dirty="0" smtClean="0"/>
              <a:t>PROCES-VERBAL</a:t>
            </a:r>
            <a:endParaRPr lang="ru-RU" sz="1800" b="1" dirty="0"/>
          </a:p>
        </p:txBody>
      </p:sp>
      <p:sp>
        <p:nvSpPr>
          <p:cNvPr id="3" name="Нижний колонтитул 2"/>
          <p:cNvSpPr>
            <a:spLocks noGrp="1"/>
          </p:cNvSpPr>
          <p:nvPr>
            <p:ph type="ftr" sz="quarter" idx="10"/>
          </p:nvPr>
        </p:nvSpPr>
        <p:spPr>
          <a:xfrm>
            <a:off x="2862776" y="6581001"/>
            <a:ext cx="3418449" cy="400110"/>
          </a:xfrm>
        </p:spPr>
        <p:txBody>
          <a:bodyPr/>
          <a:lstStyle/>
          <a:p>
            <a:r>
              <a:rPr lang="ro-RO" dirty="0" smtClean="0">
                <a:solidFill>
                  <a:srgbClr val="002060"/>
                </a:solidFill>
              </a:rPr>
              <a:t>Vladimir </a:t>
            </a:r>
            <a:r>
              <a:rPr lang="ro-RO" dirty="0" err="1" smtClean="0">
                <a:solidFill>
                  <a:srgbClr val="002060"/>
                </a:solidFill>
              </a:rPr>
              <a:t>Carbune</a:t>
            </a:r>
            <a:endParaRPr lang="en-BZ" dirty="0" smtClean="0"/>
          </a:p>
          <a:p>
            <a:endParaRPr lang="de-DE" dirty="0"/>
          </a:p>
        </p:txBody>
      </p:sp>
      <p:sp>
        <p:nvSpPr>
          <p:cNvPr id="4" name="Дата 3"/>
          <p:cNvSpPr>
            <a:spLocks noGrp="1"/>
          </p:cNvSpPr>
          <p:nvPr>
            <p:ph type="dt" sz="half" idx="11"/>
          </p:nvPr>
        </p:nvSpPr>
        <p:spPr/>
        <p:txBody>
          <a:bodyPr/>
          <a:lstStyle/>
          <a:p>
            <a:fld id="{0F9A5078-6F60-49E2-B50D-11C30D454C38}" type="datetime1">
              <a:rPr lang="en-GB" noProof="0" smtClean="0"/>
              <a:pPr/>
              <a:t>20/06/2017</a:t>
            </a:fld>
            <a:endParaRPr lang="en-GB" noProof="0" dirty="0"/>
          </a:p>
        </p:txBody>
      </p:sp>
      <p:sp>
        <p:nvSpPr>
          <p:cNvPr id="5" name="Содержимое 4"/>
          <p:cNvSpPr>
            <a:spLocks noGrp="1"/>
          </p:cNvSpPr>
          <p:nvPr>
            <p:ph idx="1"/>
          </p:nvPr>
        </p:nvSpPr>
        <p:spPr>
          <a:xfrm>
            <a:off x="684000" y="2295331"/>
            <a:ext cx="7776000" cy="4161453"/>
          </a:xfrm>
        </p:spPr>
        <p:txBody>
          <a:bodyPr/>
          <a:lstStyle/>
          <a:p>
            <a:r>
              <a:rPr lang="en-US" dirty="0" smtClean="0">
                <a:solidFill>
                  <a:schemeClr val="tx1"/>
                </a:solidFill>
              </a:rPr>
              <a:t>6. </a:t>
            </a:r>
            <a:r>
              <a:rPr lang="en-US" dirty="0" err="1" smtClean="0">
                <a:solidFill>
                  <a:schemeClr val="tx1"/>
                </a:solidFill>
              </a:rPr>
              <a:t>Comisia</a:t>
            </a:r>
            <a:r>
              <a:rPr lang="en-US" dirty="0" smtClean="0">
                <a:solidFill>
                  <a:schemeClr val="tx1"/>
                </a:solidFill>
              </a:rPr>
              <a:t> de </a:t>
            </a:r>
            <a:r>
              <a:rPr lang="en-US" dirty="0" err="1" smtClean="0">
                <a:solidFill>
                  <a:schemeClr val="tx1"/>
                </a:solidFill>
              </a:rPr>
              <a:t>recepţie</a:t>
            </a:r>
            <a:r>
              <a:rPr lang="en-US" dirty="0" smtClean="0">
                <a:solidFill>
                  <a:schemeClr val="tx1"/>
                </a:solidFill>
              </a:rPr>
              <a:t> </a:t>
            </a:r>
            <a:r>
              <a:rPr lang="en-US" dirty="0" err="1" smtClean="0">
                <a:solidFill>
                  <a:schemeClr val="tx1"/>
                </a:solidFill>
              </a:rPr>
              <a:t>motivează</a:t>
            </a:r>
            <a:r>
              <a:rPr lang="en-US" dirty="0" smtClean="0">
                <a:solidFill>
                  <a:schemeClr val="tx1"/>
                </a:solidFill>
              </a:rPr>
              <a:t> </a:t>
            </a:r>
            <a:r>
              <a:rPr lang="en-US" dirty="0" err="1" smtClean="0">
                <a:solidFill>
                  <a:schemeClr val="tx1"/>
                </a:solidFill>
              </a:rPr>
              <a:t>propunerea</a:t>
            </a:r>
            <a:r>
              <a:rPr lang="en-US" dirty="0" smtClean="0">
                <a:solidFill>
                  <a:schemeClr val="tx1"/>
                </a:solidFill>
              </a:rPr>
              <a:t> </a:t>
            </a:r>
            <a:r>
              <a:rPr lang="en-US" dirty="0" err="1" smtClean="0">
                <a:solidFill>
                  <a:schemeClr val="tx1"/>
                </a:solidFill>
              </a:rPr>
              <a:t>făcută</a:t>
            </a:r>
            <a:r>
              <a:rPr lang="en-US" dirty="0" smtClean="0">
                <a:solidFill>
                  <a:schemeClr val="tx1"/>
                </a:solidFill>
              </a:rPr>
              <a:t> </a:t>
            </a:r>
            <a:r>
              <a:rPr lang="en-US" dirty="0" err="1" smtClean="0">
                <a:solidFill>
                  <a:schemeClr val="tx1"/>
                </a:solidFill>
              </a:rPr>
              <a:t>prin</a:t>
            </a:r>
            <a:r>
              <a:rPr lang="en-US" dirty="0" smtClean="0">
                <a:solidFill>
                  <a:schemeClr val="tx1"/>
                </a:solidFill>
              </a:rPr>
              <a:t>:</a:t>
            </a:r>
            <a:endParaRPr lang="ru-RU" dirty="0" smtClean="0">
              <a:solidFill>
                <a:schemeClr val="tx1"/>
              </a:solidFill>
            </a:endParaRPr>
          </a:p>
          <a:p>
            <a:r>
              <a:rPr lang="en-US" dirty="0" smtClean="0">
                <a:solidFill>
                  <a:schemeClr val="tx1"/>
                </a:solidFill>
              </a:rPr>
              <a:t>7. </a:t>
            </a:r>
            <a:r>
              <a:rPr lang="en-US" dirty="0" err="1" smtClean="0">
                <a:solidFill>
                  <a:schemeClr val="tx1"/>
                </a:solidFill>
              </a:rPr>
              <a:t>Comisia</a:t>
            </a:r>
            <a:r>
              <a:rPr lang="en-US" dirty="0" smtClean="0">
                <a:solidFill>
                  <a:schemeClr val="tx1"/>
                </a:solidFill>
              </a:rPr>
              <a:t> de </a:t>
            </a:r>
            <a:r>
              <a:rPr lang="en-US" dirty="0" err="1" smtClean="0">
                <a:solidFill>
                  <a:schemeClr val="tx1"/>
                </a:solidFill>
              </a:rPr>
              <a:t>recepţie</a:t>
            </a:r>
            <a:r>
              <a:rPr lang="en-US" dirty="0" smtClean="0">
                <a:solidFill>
                  <a:schemeClr val="tx1"/>
                </a:solidFill>
              </a:rPr>
              <a:t> </a:t>
            </a:r>
            <a:r>
              <a:rPr lang="en-US" dirty="0" err="1" smtClean="0">
                <a:solidFill>
                  <a:schemeClr val="tx1"/>
                </a:solidFill>
              </a:rPr>
              <a:t>recomandă</a:t>
            </a:r>
            <a:r>
              <a:rPr lang="en-US" dirty="0" smtClean="0">
                <a:solidFill>
                  <a:schemeClr val="tx1"/>
                </a:solidFill>
              </a:rPr>
              <a:t> </a:t>
            </a:r>
            <a:r>
              <a:rPr lang="en-US" dirty="0" err="1" smtClean="0">
                <a:solidFill>
                  <a:schemeClr val="tx1"/>
                </a:solidFill>
              </a:rPr>
              <a:t>următoarele</a:t>
            </a:r>
            <a:r>
              <a:rPr lang="en-US" dirty="0" smtClean="0">
                <a:solidFill>
                  <a:schemeClr val="tx1"/>
                </a:solidFill>
              </a:rPr>
              <a:t>:</a:t>
            </a:r>
            <a:endParaRPr lang="ru-RU" dirty="0" smtClean="0">
              <a:solidFill>
                <a:schemeClr val="tx1"/>
              </a:solidFill>
            </a:endParaRPr>
          </a:p>
          <a:p>
            <a:r>
              <a:rPr lang="en-US" dirty="0" smtClean="0">
                <a:solidFill>
                  <a:schemeClr val="tx1"/>
                </a:solidFill>
              </a:rPr>
              <a:t>7</a:t>
            </a:r>
            <a:r>
              <a:rPr lang="en-US" baseline="30000" dirty="0" smtClean="0">
                <a:solidFill>
                  <a:schemeClr val="tx1"/>
                </a:solidFill>
              </a:rPr>
              <a:t>1</a:t>
            </a:r>
            <a:r>
              <a:rPr lang="en-US" dirty="0" smtClean="0">
                <a:solidFill>
                  <a:schemeClr val="tx1"/>
                </a:solidFill>
              </a:rPr>
              <a:t>. </a:t>
            </a:r>
            <a:r>
              <a:rPr lang="en-US" dirty="0" err="1" smtClean="0">
                <a:solidFill>
                  <a:schemeClr val="tx1"/>
                </a:solidFill>
              </a:rPr>
              <a:t>Descrierea</a:t>
            </a:r>
            <a:r>
              <a:rPr lang="en-US" dirty="0" smtClean="0">
                <a:solidFill>
                  <a:schemeClr val="tx1"/>
                </a:solidFill>
              </a:rPr>
              <a:t> </a:t>
            </a:r>
            <a:r>
              <a:rPr lang="en-US" dirty="0" err="1" smtClean="0">
                <a:solidFill>
                  <a:schemeClr val="tx1"/>
                </a:solidFill>
              </a:rPr>
              <a:t>obiectului</a:t>
            </a:r>
            <a:r>
              <a:rPr lang="en-US" dirty="0" smtClean="0">
                <a:solidFill>
                  <a:schemeClr val="tx1"/>
                </a:solidFill>
              </a:rPr>
              <a:t> </a:t>
            </a:r>
            <a:r>
              <a:rPr lang="en-US" dirty="0" err="1" smtClean="0">
                <a:solidFill>
                  <a:schemeClr val="tx1"/>
                </a:solidFill>
              </a:rPr>
              <a:t>recomandat</a:t>
            </a:r>
            <a:r>
              <a:rPr lang="en-US" dirty="0" smtClean="0">
                <a:solidFill>
                  <a:schemeClr val="tx1"/>
                </a:solidFill>
              </a:rPr>
              <a:t> </a:t>
            </a:r>
            <a:r>
              <a:rPr lang="en-US" dirty="0" err="1" smtClean="0">
                <a:solidFill>
                  <a:schemeClr val="tx1"/>
                </a:solidFill>
              </a:rPr>
              <a:t>spre</a:t>
            </a:r>
            <a:r>
              <a:rPr lang="en-US" dirty="0" smtClean="0">
                <a:solidFill>
                  <a:schemeClr val="tx1"/>
                </a:solidFill>
              </a:rPr>
              <a:t> </a:t>
            </a:r>
            <a:r>
              <a:rPr lang="en-US" dirty="0" err="1" smtClean="0">
                <a:solidFill>
                  <a:schemeClr val="tx1"/>
                </a:solidFill>
              </a:rPr>
              <a:t>recepţie</a:t>
            </a:r>
            <a:r>
              <a:rPr lang="en-US" dirty="0" smtClean="0">
                <a:solidFill>
                  <a:schemeClr val="tx1"/>
                </a:solidFill>
              </a:rPr>
              <a:t>:</a:t>
            </a:r>
            <a:endParaRPr lang="ru-RU" dirty="0" smtClean="0">
              <a:solidFill>
                <a:schemeClr val="tx1"/>
              </a:solidFill>
            </a:endParaRPr>
          </a:p>
          <a:p>
            <a:r>
              <a:rPr lang="en-US" dirty="0" err="1" smtClean="0">
                <a:solidFill>
                  <a:schemeClr val="tx1"/>
                </a:solidFill>
              </a:rPr>
              <a:t>Obiectul</a:t>
            </a:r>
            <a:r>
              <a:rPr lang="en-US" dirty="0" smtClean="0">
                <a:solidFill>
                  <a:schemeClr val="tx1"/>
                </a:solidFill>
              </a:rPr>
              <a:t> cu </a:t>
            </a:r>
            <a:r>
              <a:rPr lang="en-US" dirty="0" err="1" smtClean="0">
                <a:solidFill>
                  <a:schemeClr val="tx1"/>
                </a:solidFill>
              </a:rPr>
              <a:t>numărul</a:t>
            </a:r>
            <a:r>
              <a:rPr lang="en-US" dirty="0" smtClean="0">
                <a:solidFill>
                  <a:schemeClr val="tx1"/>
                </a:solidFill>
              </a:rPr>
              <a:t> cadastral______________________, </a:t>
            </a:r>
            <a:r>
              <a:rPr lang="en-US" dirty="0" err="1" smtClean="0">
                <a:solidFill>
                  <a:schemeClr val="tx1"/>
                </a:solidFill>
              </a:rPr>
              <a:t>adresa</a:t>
            </a:r>
            <a:r>
              <a:rPr lang="en-US" dirty="0" smtClean="0">
                <a:solidFill>
                  <a:schemeClr val="tx1"/>
                </a:solidFill>
              </a:rPr>
              <a:t> </a:t>
            </a:r>
            <a:r>
              <a:rPr lang="en-US" dirty="0" err="1" smtClean="0">
                <a:solidFill>
                  <a:schemeClr val="tx1"/>
                </a:solidFill>
              </a:rPr>
              <a:t>poştală</a:t>
            </a:r>
            <a:r>
              <a:rPr lang="en-US" dirty="0" smtClean="0">
                <a:solidFill>
                  <a:schemeClr val="tx1"/>
                </a:solidFill>
              </a:rPr>
              <a:t> _______, </a:t>
            </a:r>
            <a:r>
              <a:rPr lang="en-US" dirty="0" err="1" smtClean="0">
                <a:solidFill>
                  <a:schemeClr val="tx1"/>
                </a:solidFill>
              </a:rPr>
              <a:t>destinaţia</a:t>
            </a:r>
            <a:r>
              <a:rPr lang="en-US" dirty="0" smtClean="0">
                <a:solidFill>
                  <a:schemeClr val="tx1"/>
                </a:solidFill>
              </a:rPr>
              <a:t> _____________________, </a:t>
            </a:r>
            <a:r>
              <a:rPr lang="en-US" dirty="0" err="1" smtClean="0">
                <a:solidFill>
                  <a:schemeClr val="tx1"/>
                </a:solidFill>
              </a:rPr>
              <a:t>compus</a:t>
            </a:r>
            <a:r>
              <a:rPr lang="en-US" dirty="0" smtClean="0">
                <a:solidFill>
                  <a:schemeClr val="tx1"/>
                </a:solidFill>
              </a:rPr>
              <a:t> din </a:t>
            </a:r>
            <a:r>
              <a:rPr lang="en-US" dirty="0" err="1" smtClean="0">
                <a:solidFill>
                  <a:schemeClr val="tx1"/>
                </a:solidFill>
              </a:rPr>
              <a:t>următoarele</a:t>
            </a:r>
            <a:r>
              <a:rPr lang="en-US" dirty="0" smtClean="0">
                <a:solidFill>
                  <a:schemeClr val="tx1"/>
                </a:solidFill>
              </a:rPr>
              <a:t> </a:t>
            </a:r>
            <a:r>
              <a:rPr lang="en-US" dirty="0" err="1" smtClean="0">
                <a:solidFill>
                  <a:schemeClr val="tx1"/>
                </a:solidFill>
              </a:rPr>
              <a:t>construcţii</a:t>
            </a:r>
            <a:r>
              <a:rPr lang="en-US" dirty="0" smtClean="0">
                <a:solidFill>
                  <a:schemeClr val="tx1"/>
                </a:solidFill>
              </a:rPr>
              <a:t> _______________________, </a:t>
            </a:r>
            <a:r>
              <a:rPr lang="en-US" dirty="0" err="1" smtClean="0">
                <a:solidFill>
                  <a:schemeClr val="tx1"/>
                </a:solidFill>
              </a:rPr>
              <a:t>suprafaţa</a:t>
            </a:r>
            <a:r>
              <a:rPr lang="en-US" dirty="0" smtClean="0">
                <a:solidFill>
                  <a:schemeClr val="tx1"/>
                </a:solidFill>
              </a:rPr>
              <a:t> la sol__________, </a:t>
            </a:r>
            <a:r>
              <a:rPr lang="en-US" dirty="0" err="1" smtClean="0">
                <a:solidFill>
                  <a:schemeClr val="tx1"/>
                </a:solidFill>
              </a:rPr>
              <a:t>suprafaţa</a:t>
            </a:r>
            <a:r>
              <a:rPr lang="en-US" dirty="0" smtClean="0">
                <a:solidFill>
                  <a:schemeClr val="tx1"/>
                </a:solidFill>
              </a:rPr>
              <a:t> </a:t>
            </a:r>
            <a:r>
              <a:rPr lang="en-US" dirty="0" err="1" smtClean="0">
                <a:solidFill>
                  <a:schemeClr val="tx1"/>
                </a:solidFill>
              </a:rPr>
              <a:t>totală</a:t>
            </a:r>
            <a:r>
              <a:rPr lang="en-US" dirty="0" smtClean="0">
                <a:solidFill>
                  <a:schemeClr val="tx1"/>
                </a:solidFill>
              </a:rPr>
              <a:t>, __________, </a:t>
            </a:r>
            <a:r>
              <a:rPr lang="en-US" dirty="0" err="1" smtClean="0">
                <a:solidFill>
                  <a:schemeClr val="tx1"/>
                </a:solidFill>
              </a:rPr>
              <a:t>numărul</a:t>
            </a:r>
            <a:r>
              <a:rPr lang="en-US" dirty="0" smtClean="0">
                <a:solidFill>
                  <a:schemeClr val="tx1"/>
                </a:solidFill>
              </a:rPr>
              <a:t> de </a:t>
            </a:r>
            <a:r>
              <a:rPr lang="en-US" dirty="0" err="1" smtClean="0">
                <a:solidFill>
                  <a:schemeClr val="tx1"/>
                </a:solidFill>
              </a:rPr>
              <a:t>etaje</a:t>
            </a:r>
            <a:r>
              <a:rPr lang="en-US" dirty="0" smtClean="0">
                <a:solidFill>
                  <a:schemeClr val="tx1"/>
                </a:solidFill>
              </a:rPr>
              <a:t>__________, conform </a:t>
            </a:r>
            <a:r>
              <a:rPr lang="en-US" dirty="0" err="1" smtClean="0">
                <a:solidFill>
                  <a:schemeClr val="tx1"/>
                </a:solidFill>
              </a:rPr>
              <a:t>certificatului</a:t>
            </a:r>
            <a:r>
              <a:rPr lang="en-US" dirty="0" smtClean="0">
                <a:solidFill>
                  <a:schemeClr val="tx1"/>
                </a:solidFill>
              </a:rPr>
              <a:t> </a:t>
            </a:r>
            <a:r>
              <a:rPr lang="en-US" dirty="0" err="1" smtClean="0">
                <a:solidFill>
                  <a:schemeClr val="tx1"/>
                </a:solidFill>
              </a:rPr>
              <a:t>despre</a:t>
            </a:r>
            <a:r>
              <a:rPr lang="en-US" dirty="0" smtClean="0">
                <a:solidFill>
                  <a:schemeClr val="tx1"/>
                </a:solidFill>
              </a:rPr>
              <a:t> </a:t>
            </a:r>
            <a:r>
              <a:rPr lang="en-US" dirty="0" err="1" smtClean="0">
                <a:solidFill>
                  <a:schemeClr val="tx1"/>
                </a:solidFill>
              </a:rPr>
              <a:t>rezultatele</a:t>
            </a:r>
            <a:r>
              <a:rPr lang="en-US" dirty="0" smtClean="0">
                <a:solidFill>
                  <a:schemeClr val="tx1"/>
                </a:solidFill>
              </a:rPr>
              <a:t> </a:t>
            </a:r>
            <a:r>
              <a:rPr lang="en-US" dirty="0" err="1" smtClean="0">
                <a:solidFill>
                  <a:schemeClr val="tx1"/>
                </a:solidFill>
              </a:rPr>
              <a:t>inspectării</a:t>
            </a:r>
            <a:r>
              <a:rPr lang="en-US" dirty="0" smtClean="0">
                <a:solidFill>
                  <a:schemeClr val="tx1"/>
                </a:solidFill>
              </a:rPr>
              <a:t> </a:t>
            </a:r>
            <a:r>
              <a:rPr lang="en-US" dirty="0" err="1" smtClean="0">
                <a:solidFill>
                  <a:schemeClr val="tx1"/>
                </a:solidFill>
              </a:rPr>
              <a:t>bunului</a:t>
            </a:r>
            <a:r>
              <a:rPr lang="en-US" dirty="0" smtClean="0">
                <a:solidFill>
                  <a:schemeClr val="tx1"/>
                </a:solidFill>
              </a:rPr>
              <a:t> </a:t>
            </a:r>
            <a:r>
              <a:rPr lang="en-US" dirty="0" err="1" smtClean="0">
                <a:solidFill>
                  <a:schemeClr val="tx1"/>
                </a:solidFill>
              </a:rPr>
              <a:t>imobil</a:t>
            </a:r>
            <a:r>
              <a:rPr lang="en-US" dirty="0" smtClean="0">
                <a:solidFill>
                  <a:schemeClr val="tx1"/>
                </a:solidFill>
              </a:rPr>
              <a:t>, </a:t>
            </a:r>
            <a:r>
              <a:rPr lang="en-US" dirty="0" err="1" smtClean="0">
                <a:solidFill>
                  <a:schemeClr val="tx1"/>
                </a:solidFill>
              </a:rPr>
              <a:t>anexat</a:t>
            </a:r>
            <a:r>
              <a:rPr lang="en-US" dirty="0" smtClean="0">
                <a:solidFill>
                  <a:schemeClr val="tx1"/>
                </a:solidFill>
              </a:rPr>
              <a:t> la </a:t>
            </a:r>
            <a:r>
              <a:rPr lang="en-US" dirty="0" err="1" smtClean="0">
                <a:solidFill>
                  <a:schemeClr val="tx1"/>
                </a:solidFill>
              </a:rPr>
              <a:t>prezentul</a:t>
            </a:r>
            <a:r>
              <a:rPr lang="en-US" dirty="0" smtClean="0">
                <a:solidFill>
                  <a:schemeClr val="tx1"/>
                </a:solidFill>
              </a:rPr>
              <a:t> </a:t>
            </a:r>
            <a:r>
              <a:rPr lang="en-US" dirty="0" err="1" smtClean="0">
                <a:solidFill>
                  <a:schemeClr val="tx1"/>
                </a:solidFill>
              </a:rPr>
              <a:t>proces</a:t>
            </a:r>
            <a:r>
              <a:rPr lang="en-US" dirty="0" smtClean="0">
                <a:solidFill>
                  <a:schemeClr val="tx1"/>
                </a:solidFill>
              </a:rPr>
              <a:t>-verbal.</a:t>
            </a:r>
            <a:endParaRPr lang="ru-RU" dirty="0" smtClean="0">
              <a:solidFill>
                <a:schemeClr val="tx1"/>
              </a:solidFill>
            </a:endParaRPr>
          </a:p>
          <a:p>
            <a:r>
              <a:rPr lang="en-US" dirty="0" smtClean="0">
                <a:solidFill>
                  <a:schemeClr val="tx1"/>
                </a:solidFill>
              </a:rPr>
              <a:t>8. </a:t>
            </a:r>
            <a:r>
              <a:rPr lang="en-US" dirty="0" err="1" smtClean="0">
                <a:solidFill>
                  <a:schemeClr val="tx1"/>
                </a:solidFill>
              </a:rPr>
              <a:t>Prezentul</a:t>
            </a:r>
            <a:r>
              <a:rPr lang="en-US" dirty="0" smtClean="0">
                <a:solidFill>
                  <a:schemeClr val="tx1"/>
                </a:solidFill>
              </a:rPr>
              <a:t> </a:t>
            </a:r>
            <a:r>
              <a:rPr lang="en-US" dirty="0" err="1" smtClean="0">
                <a:solidFill>
                  <a:schemeClr val="tx1"/>
                </a:solidFill>
              </a:rPr>
              <a:t>proces</a:t>
            </a:r>
            <a:r>
              <a:rPr lang="en-US" dirty="0" smtClean="0">
                <a:solidFill>
                  <a:schemeClr val="tx1"/>
                </a:solidFill>
              </a:rPr>
              <a:t>-verbal, </a:t>
            </a:r>
            <a:r>
              <a:rPr lang="en-US" dirty="0" err="1" smtClean="0">
                <a:solidFill>
                  <a:schemeClr val="tx1"/>
                </a:solidFill>
              </a:rPr>
              <a:t>conţinînd</a:t>
            </a:r>
            <a:r>
              <a:rPr lang="en-US" dirty="0" smtClean="0">
                <a:solidFill>
                  <a:schemeClr val="tx1"/>
                </a:solidFill>
              </a:rPr>
              <a:t> ________ file </a:t>
            </a:r>
            <a:r>
              <a:rPr lang="en-US" dirty="0" err="1" smtClean="0">
                <a:solidFill>
                  <a:schemeClr val="tx1"/>
                </a:solidFill>
              </a:rPr>
              <a:t>şi</a:t>
            </a:r>
            <a:r>
              <a:rPr lang="en-US" dirty="0" smtClean="0">
                <a:solidFill>
                  <a:schemeClr val="tx1"/>
                </a:solidFill>
              </a:rPr>
              <a:t> __________ </a:t>
            </a:r>
            <a:r>
              <a:rPr lang="en-US" dirty="0" err="1" smtClean="0">
                <a:solidFill>
                  <a:schemeClr val="tx1"/>
                </a:solidFill>
              </a:rPr>
              <a:t>anexe</a:t>
            </a:r>
            <a:r>
              <a:rPr lang="en-US" dirty="0" smtClean="0">
                <a:solidFill>
                  <a:schemeClr val="tx1"/>
                </a:solidFill>
              </a:rPr>
              <a:t> </a:t>
            </a:r>
            <a:r>
              <a:rPr lang="en-US" dirty="0" err="1" smtClean="0">
                <a:solidFill>
                  <a:schemeClr val="tx1"/>
                </a:solidFill>
              </a:rPr>
              <a:t>numerotate</a:t>
            </a:r>
            <a:r>
              <a:rPr lang="en-US" dirty="0" smtClean="0">
                <a:solidFill>
                  <a:schemeClr val="tx1"/>
                </a:solidFill>
              </a:rPr>
              <a:t>, cu un total de ________ file, a </a:t>
            </a:r>
            <a:r>
              <a:rPr lang="en-US" dirty="0" err="1" smtClean="0">
                <a:solidFill>
                  <a:schemeClr val="tx1"/>
                </a:solidFill>
              </a:rPr>
              <a:t>fost</a:t>
            </a:r>
            <a:r>
              <a:rPr lang="en-US" dirty="0" smtClean="0">
                <a:solidFill>
                  <a:schemeClr val="tx1"/>
                </a:solidFill>
              </a:rPr>
              <a:t> </a:t>
            </a:r>
            <a:r>
              <a:rPr lang="en-US" dirty="0" err="1" smtClean="0">
                <a:solidFill>
                  <a:schemeClr val="tx1"/>
                </a:solidFill>
              </a:rPr>
              <a:t>încheiat</a:t>
            </a:r>
            <a:r>
              <a:rPr lang="en-US" dirty="0" smtClean="0">
                <a:solidFill>
                  <a:schemeClr val="tx1"/>
                </a:solidFill>
              </a:rPr>
              <a:t> </a:t>
            </a:r>
            <a:r>
              <a:rPr lang="en-US" dirty="0" err="1" smtClean="0">
                <a:solidFill>
                  <a:schemeClr val="tx1"/>
                </a:solidFill>
              </a:rPr>
              <a:t>astăzi</a:t>
            </a:r>
            <a:r>
              <a:rPr lang="en-US" dirty="0" smtClean="0">
                <a:solidFill>
                  <a:schemeClr val="tx1"/>
                </a:solidFill>
              </a:rPr>
              <a:t> _______ la ______ </a:t>
            </a:r>
            <a:r>
              <a:rPr lang="en-US" dirty="0" err="1" smtClean="0">
                <a:solidFill>
                  <a:schemeClr val="tx1"/>
                </a:solidFill>
              </a:rPr>
              <a:t>în</a:t>
            </a:r>
            <a:r>
              <a:rPr lang="en-US" dirty="0" smtClean="0">
                <a:solidFill>
                  <a:schemeClr val="tx1"/>
                </a:solidFill>
              </a:rPr>
              <a:t> ______ </a:t>
            </a:r>
            <a:r>
              <a:rPr lang="en-US" dirty="0" err="1" smtClean="0">
                <a:solidFill>
                  <a:schemeClr val="tx1"/>
                </a:solidFill>
              </a:rPr>
              <a:t>exemplare</a:t>
            </a:r>
            <a:r>
              <a:rPr lang="en-US" dirty="0" smtClean="0">
                <a:solidFill>
                  <a:schemeClr val="tx1"/>
                </a:solidFill>
              </a:rPr>
              <a:t>.</a:t>
            </a:r>
            <a:endParaRPr lang="ru-RU" dirty="0" smtClean="0">
              <a:solidFill>
                <a:schemeClr val="tx1"/>
              </a:solidFill>
            </a:endParaRPr>
          </a:p>
          <a:p>
            <a:endParaRPr lang="ru-RU" dirty="0"/>
          </a:p>
        </p:txBody>
      </p:sp>
    </p:spTree>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4000" y="1147665"/>
            <a:ext cx="7776000" cy="251927"/>
          </a:xfrm>
        </p:spPr>
        <p:txBody>
          <a:bodyPr/>
          <a:lstStyle/>
          <a:p>
            <a:endParaRPr lang="ru-RU" dirty="0"/>
          </a:p>
        </p:txBody>
      </p:sp>
      <p:sp>
        <p:nvSpPr>
          <p:cNvPr id="3" name="Нижний колонтитул 2"/>
          <p:cNvSpPr>
            <a:spLocks noGrp="1"/>
          </p:cNvSpPr>
          <p:nvPr>
            <p:ph type="ftr" sz="quarter" idx="10"/>
          </p:nvPr>
        </p:nvSpPr>
        <p:spPr>
          <a:xfrm>
            <a:off x="2862776" y="6581001"/>
            <a:ext cx="3418449" cy="400110"/>
          </a:xfrm>
        </p:spPr>
        <p:txBody>
          <a:bodyPr/>
          <a:lstStyle/>
          <a:p>
            <a:r>
              <a:rPr lang="ro-RO" dirty="0" smtClean="0">
                <a:solidFill>
                  <a:srgbClr val="002060"/>
                </a:solidFill>
              </a:rPr>
              <a:t>Vladimir </a:t>
            </a:r>
            <a:r>
              <a:rPr lang="ro-RO" dirty="0" err="1" smtClean="0">
                <a:solidFill>
                  <a:srgbClr val="002060"/>
                </a:solidFill>
              </a:rPr>
              <a:t>Carbune</a:t>
            </a:r>
            <a:endParaRPr lang="en-BZ" dirty="0" smtClean="0"/>
          </a:p>
          <a:p>
            <a:endParaRPr lang="de-DE" dirty="0"/>
          </a:p>
        </p:txBody>
      </p:sp>
      <p:sp>
        <p:nvSpPr>
          <p:cNvPr id="4" name="Дата 3"/>
          <p:cNvSpPr>
            <a:spLocks noGrp="1"/>
          </p:cNvSpPr>
          <p:nvPr>
            <p:ph type="dt" sz="half" idx="11"/>
          </p:nvPr>
        </p:nvSpPr>
        <p:spPr/>
        <p:txBody>
          <a:bodyPr/>
          <a:lstStyle/>
          <a:p>
            <a:fld id="{0F9A5078-6F60-49E2-B50D-11C30D454C38}" type="datetime1">
              <a:rPr lang="en-GB" noProof="0" smtClean="0"/>
              <a:pPr/>
              <a:t>20/06/2017</a:t>
            </a:fld>
            <a:endParaRPr lang="en-GB" noProof="0" dirty="0"/>
          </a:p>
        </p:txBody>
      </p:sp>
      <p:sp>
        <p:nvSpPr>
          <p:cNvPr id="5" name="Содержимое 4"/>
          <p:cNvSpPr>
            <a:spLocks noGrp="1"/>
          </p:cNvSpPr>
          <p:nvPr>
            <p:ph idx="1"/>
          </p:nvPr>
        </p:nvSpPr>
        <p:spPr>
          <a:xfrm>
            <a:off x="684000" y="1054359"/>
            <a:ext cx="7776000" cy="5514393"/>
          </a:xfrm>
        </p:spPr>
        <p:txBody>
          <a:bodyPr/>
          <a:lstStyle/>
          <a:p>
            <a:r>
              <a:rPr lang="ru-RU" dirty="0" smtClean="0"/>
              <a:t>9</a:t>
            </a:r>
            <a:r>
              <a:rPr lang="ru-RU" b="1" dirty="0" smtClean="0"/>
              <a:t>. </a:t>
            </a:r>
            <a:r>
              <a:rPr lang="ru-RU" b="1" dirty="0" err="1" smtClean="0"/>
              <a:t>Concluzia</a:t>
            </a:r>
            <a:r>
              <a:rPr lang="ru-RU" b="1" dirty="0" smtClean="0"/>
              <a:t> </a:t>
            </a:r>
            <a:r>
              <a:rPr lang="ru-RU" b="1" dirty="0" err="1" smtClean="0"/>
              <a:t>Inspecţiei</a:t>
            </a:r>
            <a:r>
              <a:rPr lang="ru-RU" b="1" dirty="0" smtClean="0"/>
              <a:t> </a:t>
            </a:r>
            <a:r>
              <a:rPr lang="ru-RU" b="1" dirty="0" err="1" smtClean="0"/>
              <a:t>de</a:t>
            </a:r>
            <a:r>
              <a:rPr lang="ru-RU" b="1" dirty="0" smtClean="0"/>
              <a:t> </a:t>
            </a:r>
            <a:r>
              <a:rPr lang="ru-RU" b="1" dirty="0" err="1" smtClean="0"/>
              <a:t>Stat</a:t>
            </a:r>
            <a:r>
              <a:rPr lang="ru-RU" b="1" dirty="0" smtClean="0"/>
              <a:t> </a:t>
            </a:r>
            <a:r>
              <a:rPr lang="ru-RU" b="1" dirty="0" err="1" smtClean="0"/>
              <a:t>în</a:t>
            </a:r>
            <a:r>
              <a:rPr lang="ru-RU" b="1" dirty="0" smtClean="0"/>
              <a:t> </a:t>
            </a:r>
            <a:r>
              <a:rPr lang="ru-RU" b="1" dirty="0" err="1" smtClean="0"/>
              <a:t>Construcţii</a:t>
            </a:r>
            <a:r>
              <a:rPr lang="ru-RU" b="1" dirty="0" smtClean="0"/>
              <a:t>:</a:t>
            </a:r>
          </a:p>
          <a:p>
            <a:r>
              <a:rPr lang="en-US" b="1" dirty="0" err="1" smtClean="0"/>
              <a:t>Comisia</a:t>
            </a:r>
            <a:r>
              <a:rPr lang="en-US" b="1" dirty="0" smtClean="0"/>
              <a:t> de </a:t>
            </a:r>
            <a:r>
              <a:rPr lang="en-US" b="1" dirty="0" err="1" smtClean="0"/>
              <a:t>recepţie</a:t>
            </a:r>
            <a:r>
              <a:rPr lang="en-US" b="1" dirty="0" smtClean="0"/>
              <a:t>:                                   </a:t>
            </a:r>
            <a:r>
              <a:rPr lang="en-US" b="1" dirty="0" err="1" smtClean="0"/>
              <a:t>Specialişti</a:t>
            </a:r>
            <a:r>
              <a:rPr lang="en-US" b="1" dirty="0" smtClean="0"/>
              <a:t>:</a:t>
            </a:r>
            <a:endParaRPr lang="ru-RU" b="1" dirty="0" smtClean="0"/>
          </a:p>
          <a:p>
            <a:r>
              <a:rPr lang="en-US" b="1" dirty="0" err="1" smtClean="0"/>
              <a:t>Preşedinte</a:t>
            </a:r>
            <a:r>
              <a:rPr lang="en-US" b="1" dirty="0" smtClean="0"/>
              <a:t>:_______________________  ___________________</a:t>
            </a:r>
            <a:endParaRPr lang="ru-RU" b="1" dirty="0" smtClean="0"/>
          </a:p>
          <a:p>
            <a:r>
              <a:rPr lang="en-US" b="1" dirty="0" err="1" smtClean="0"/>
              <a:t>Membri</a:t>
            </a:r>
            <a:r>
              <a:rPr lang="en-US" b="1" dirty="0" smtClean="0"/>
              <a:t>:_________________________  ___________________</a:t>
            </a:r>
            <a:endParaRPr lang="ru-RU" b="1" dirty="0" smtClean="0"/>
          </a:p>
          <a:p>
            <a:r>
              <a:rPr lang="en-US" b="1" dirty="0" smtClean="0"/>
              <a:t>                              (</a:t>
            </a:r>
            <a:r>
              <a:rPr lang="en-US" b="1" dirty="0" err="1" smtClean="0"/>
              <a:t>numele</a:t>
            </a:r>
            <a:r>
              <a:rPr lang="en-US" b="1" dirty="0" smtClean="0"/>
              <a:t>, </a:t>
            </a:r>
            <a:r>
              <a:rPr lang="en-US" b="1" dirty="0" err="1" smtClean="0"/>
              <a:t>prenumele</a:t>
            </a:r>
            <a:r>
              <a:rPr lang="en-US" b="1" dirty="0" smtClean="0"/>
              <a:t>, </a:t>
            </a:r>
            <a:r>
              <a:rPr lang="en-US" b="1" dirty="0" err="1" smtClean="0"/>
              <a:t>semnătura</a:t>
            </a:r>
            <a:r>
              <a:rPr lang="en-US" b="1" dirty="0" smtClean="0"/>
              <a:t>)</a:t>
            </a:r>
            <a:endParaRPr lang="ru-RU" b="1" dirty="0" smtClean="0"/>
          </a:p>
          <a:p>
            <a:r>
              <a:rPr lang="en-US" b="1" dirty="0" smtClean="0"/>
              <a:t> L.Ş. ____________________ ____________________________</a:t>
            </a:r>
            <a:endParaRPr lang="ru-RU" b="1" dirty="0" smtClean="0"/>
          </a:p>
          <a:p>
            <a:r>
              <a:rPr lang="en-US" b="1" dirty="0" smtClean="0"/>
              <a:t>          (</a:t>
            </a:r>
            <a:r>
              <a:rPr lang="en-US" b="1" dirty="0" err="1" smtClean="0"/>
              <a:t>semnătura</a:t>
            </a:r>
            <a:r>
              <a:rPr lang="en-US" b="1" dirty="0" smtClean="0"/>
              <a:t>)                               (</a:t>
            </a:r>
            <a:r>
              <a:rPr lang="en-US" b="1" dirty="0" err="1" smtClean="0"/>
              <a:t>funcţia</a:t>
            </a:r>
            <a:r>
              <a:rPr lang="en-US" b="1" dirty="0" smtClean="0"/>
              <a:t>, </a:t>
            </a:r>
            <a:r>
              <a:rPr lang="en-US" b="1" dirty="0" err="1" smtClean="0"/>
              <a:t>numele</a:t>
            </a:r>
            <a:r>
              <a:rPr lang="en-US" b="1" dirty="0" smtClean="0"/>
              <a:t>, </a:t>
            </a:r>
            <a:r>
              <a:rPr lang="en-US" b="1" dirty="0" err="1" smtClean="0"/>
              <a:t>prenumele</a:t>
            </a:r>
            <a:r>
              <a:rPr lang="en-US" b="1" dirty="0" smtClean="0"/>
              <a:t>)</a:t>
            </a:r>
            <a:endParaRPr lang="ru-RU" b="1" dirty="0" smtClean="0"/>
          </a:p>
          <a:p>
            <a:r>
              <a:rPr lang="en-US" b="1" dirty="0" smtClean="0"/>
              <a:t> 10. </a:t>
            </a:r>
            <a:r>
              <a:rPr lang="en-US" b="1" dirty="0" err="1" smtClean="0"/>
              <a:t>Lucrarea</a:t>
            </a:r>
            <a:r>
              <a:rPr lang="en-US" b="1" dirty="0" smtClean="0"/>
              <a:t> ____________________________ </a:t>
            </a:r>
            <a:r>
              <a:rPr lang="en-US" b="1" dirty="0" err="1" smtClean="0"/>
              <a:t>este</a:t>
            </a:r>
            <a:r>
              <a:rPr lang="en-US" b="1" dirty="0" smtClean="0"/>
              <a:t>.</a:t>
            </a:r>
            <a:endParaRPr lang="ru-RU" b="1" dirty="0" smtClean="0"/>
          </a:p>
          <a:p>
            <a:r>
              <a:rPr lang="en-US" b="1" dirty="0" smtClean="0"/>
              <a:t> </a:t>
            </a:r>
            <a:r>
              <a:rPr lang="en-US" sz="1600" b="1" dirty="0" smtClean="0"/>
              <a:t>TRANSMISĂ:                           PRIMITĂ:</a:t>
            </a:r>
            <a:endParaRPr lang="ru-RU" sz="1600" b="1" dirty="0" smtClean="0"/>
          </a:p>
          <a:p>
            <a:r>
              <a:rPr lang="en-US" sz="1600" b="1" dirty="0" smtClean="0"/>
              <a:t>EXECUTANTUL:                     INVESTITORUL:</a:t>
            </a:r>
            <a:endParaRPr lang="ru-RU" sz="1600" b="1" dirty="0" smtClean="0"/>
          </a:p>
          <a:p>
            <a:r>
              <a:rPr lang="en-US" b="1" dirty="0" smtClean="0"/>
              <a:t>"_____"__________199            "____"____________199</a:t>
            </a:r>
            <a:endParaRPr lang="ru-RU" b="1" dirty="0" smtClean="0"/>
          </a:p>
          <a:p>
            <a:r>
              <a:rPr lang="en-US" b="1" dirty="0" smtClean="0"/>
              <a:t>L.Ş._______________               L.Ş._________________</a:t>
            </a:r>
            <a:endParaRPr lang="ru-RU" b="1" dirty="0" smtClean="0"/>
          </a:p>
          <a:p>
            <a:r>
              <a:rPr lang="en-US" b="1" dirty="0" smtClean="0"/>
              <a:t>            (</a:t>
            </a:r>
            <a:r>
              <a:rPr lang="en-US" b="1" dirty="0" err="1" smtClean="0"/>
              <a:t>semnătura</a:t>
            </a:r>
            <a:r>
              <a:rPr lang="en-US" b="1" dirty="0" smtClean="0"/>
              <a:t>)                                        (</a:t>
            </a:r>
            <a:r>
              <a:rPr lang="en-US" b="1" dirty="0" err="1" smtClean="0"/>
              <a:t>semnătura</a:t>
            </a:r>
            <a:r>
              <a:rPr lang="en-US" b="1" dirty="0" smtClean="0"/>
              <a:t>)</a:t>
            </a:r>
            <a:endParaRPr lang="ru-RU" b="1" dirty="0" smtClean="0"/>
          </a:p>
          <a:p>
            <a:r>
              <a:rPr lang="en-US" dirty="0" smtClean="0"/>
              <a:t>    </a:t>
            </a:r>
            <a:endParaRPr lang="ru-RU" dirty="0" smtClean="0"/>
          </a:p>
          <a:p>
            <a:endParaRPr lang="ru-RU" dirty="0"/>
          </a:p>
        </p:txBody>
      </p:sp>
    </p:spTree>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4000" y="989045"/>
            <a:ext cx="7776000" cy="951722"/>
          </a:xfrm>
        </p:spPr>
        <p:txBody>
          <a:bodyPr/>
          <a:lstStyle/>
          <a:p>
            <a:r>
              <a:rPr lang="ro-RO" sz="2000" dirty="0" smtClean="0">
                <a:solidFill>
                  <a:srgbClr val="C00000"/>
                </a:solidFill>
              </a:rPr>
              <a:t>4</a:t>
            </a:r>
            <a:r>
              <a:rPr lang="it-IT" sz="2000" dirty="0" smtClean="0">
                <a:solidFill>
                  <a:srgbClr val="C00000"/>
                </a:solidFill>
              </a:rPr>
              <a:t>.1.</a:t>
            </a:r>
            <a:r>
              <a:rPr lang="ro-RO" sz="2000" dirty="0" smtClean="0">
                <a:solidFill>
                  <a:srgbClr val="C00000"/>
                </a:solidFill>
              </a:rPr>
              <a:t> Recepția construcțiilor. Informația investitorului privind finalizarea lucrărilor de construcție. Modalitatea desemnării Comisiei de recepție la terminarea lucrărilor</a:t>
            </a:r>
            <a:endParaRPr lang="ru-RU" sz="2000" dirty="0"/>
          </a:p>
        </p:txBody>
      </p:sp>
      <p:sp>
        <p:nvSpPr>
          <p:cNvPr id="3" name="Нижний колонтитул 2"/>
          <p:cNvSpPr>
            <a:spLocks noGrp="1"/>
          </p:cNvSpPr>
          <p:nvPr>
            <p:ph type="ftr" sz="quarter" idx="10"/>
          </p:nvPr>
        </p:nvSpPr>
        <p:spPr>
          <a:xfrm>
            <a:off x="2862776" y="6581001"/>
            <a:ext cx="3418449" cy="400110"/>
          </a:xfrm>
        </p:spPr>
        <p:txBody>
          <a:bodyPr/>
          <a:lstStyle/>
          <a:p>
            <a:r>
              <a:rPr lang="ro-RO" dirty="0" smtClean="0">
                <a:solidFill>
                  <a:srgbClr val="002060"/>
                </a:solidFill>
              </a:rPr>
              <a:t>Vladimir </a:t>
            </a:r>
            <a:r>
              <a:rPr lang="ro-RO" dirty="0" err="1" smtClean="0">
                <a:solidFill>
                  <a:srgbClr val="002060"/>
                </a:solidFill>
              </a:rPr>
              <a:t>Carbune</a:t>
            </a:r>
            <a:endParaRPr lang="en-BZ" dirty="0" smtClean="0"/>
          </a:p>
          <a:p>
            <a:endParaRPr lang="de-DE" dirty="0"/>
          </a:p>
        </p:txBody>
      </p:sp>
      <p:sp>
        <p:nvSpPr>
          <p:cNvPr id="4" name="Дата 3"/>
          <p:cNvSpPr>
            <a:spLocks noGrp="1"/>
          </p:cNvSpPr>
          <p:nvPr>
            <p:ph type="dt" sz="half" idx="11"/>
          </p:nvPr>
        </p:nvSpPr>
        <p:spPr/>
        <p:txBody>
          <a:bodyPr/>
          <a:lstStyle/>
          <a:p>
            <a:fld id="{0F9A5078-6F60-49E2-B50D-11C30D454C38}" type="datetime1">
              <a:rPr lang="en-GB" noProof="0" smtClean="0"/>
              <a:pPr/>
              <a:t>20/06/2017</a:t>
            </a:fld>
            <a:endParaRPr lang="en-GB" noProof="0" dirty="0"/>
          </a:p>
        </p:txBody>
      </p:sp>
      <p:sp>
        <p:nvSpPr>
          <p:cNvPr id="5" name="Содержимое 4"/>
          <p:cNvSpPr>
            <a:spLocks noGrp="1"/>
          </p:cNvSpPr>
          <p:nvPr>
            <p:ph idx="1"/>
          </p:nvPr>
        </p:nvSpPr>
        <p:spPr>
          <a:xfrm>
            <a:off x="731520" y="1996751"/>
            <a:ext cx="7715794" cy="4544008"/>
          </a:xfrm>
        </p:spPr>
        <p:txBody>
          <a:bodyPr/>
          <a:lstStyle/>
          <a:p>
            <a:r>
              <a:rPr lang="en-US" dirty="0" smtClean="0">
                <a:solidFill>
                  <a:schemeClr val="tx1"/>
                </a:solidFill>
              </a:rPr>
              <a:t>   </a:t>
            </a:r>
            <a:endParaRPr lang="ro-RO" dirty="0" smtClean="0">
              <a:solidFill>
                <a:schemeClr val="tx1"/>
              </a:solidFill>
            </a:endParaRPr>
          </a:p>
          <a:p>
            <a:r>
              <a:rPr lang="vi-VN" dirty="0" smtClean="0">
                <a:solidFill>
                  <a:schemeClr val="tx1"/>
                </a:solidFill>
              </a:rPr>
              <a:t>Preşedintele comisiei de recepţie va prezenta investitorului procesul-verbal de recepţie cu observaţiile sau obiecţiile participanţilor şi cu recomandarea comisiei</a:t>
            </a:r>
            <a:r>
              <a:rPr lang="ro-RO" dirty="0" smtClean="0">
                <a:solidFill>
                  <a:schemeClr val="tx1"/>
                </a:solidFill>
              </a:rPr>
              <a:t>, </a:t>
            </a:r>
            <a:r>
              <a:rPr lang="vi-VN" dirty="0" smtClean="0">
                <a:solidFill>
                  <a:schemeClr val="tx1"/>
                </a:solidFill>
              </a:rPr>
              <a:t>cusut, numerotat şi sigilat cu sigiliul autorităţii publice locale.</a:t>
            </a:r>
            <a:br>
              <a:rPr lang="vi-VN" dirty="0" smtClean="0">
                <a:solidFill>
                  <a:schemeClr val="tx1"/>
                </a:solidFill>
              </a:rPr>
            </a:br>
            <a:r>
              <a:rPr lang="vi-VN" dirty="0" smtClean="0">
                <a:solidFill>
                  <a:schemeClr val="tx1"/>
                </a:solidFill>
              </a:rPr>
              <a:t>    Investitorul hotărăşte admiterea, amînarea sau respingerea recepţiei şi notifică executantului hotărîrea sa în interval de 3 zile lucrătoare, anexînd la ea un exemplar al procesului-verbal. Procesele-verbale întocmite de comisia de recepţie a lucrărilor de construcţie social-culturale, comunale şi a blocurilor locative se aprobă prin decizia organelor publice locale în termen de 3 zile.</a:t>
            </a:r>
            <a:endParaRPr lang="ro-RO" dirty="0" smtClean="0">
              <a:solidFill>
                <a:schemeClr val="tx1"/>
              </a:solidFill>
            </a:endParaRPr>
          </a:p>
          <a:p>
            <a:r>
              <a:rPr lang="en-US" dirty="0" smtClean="0">
                <a:solidFill>
                  <a:schemeClr val="tx1"/>
                </a:solidFill>
              </a:rPr>
              <a:t>    </a:t>
            </a:r>
            <a:endParaRPr lang="ru-RU" dirty="0">
              <a:solidFill>
                <a:schemeClr val="tx1"/>
              </a:solidFill>
            </a:endParaRPr>
          </a:p>
        </p:txBody>
      </p:sp>
    </p:spTree>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4000" y="1194317"/>
            <a:ext cx="7776000" cy="1101013"/>
          </a:xfrm>
        </p:spPr>
        <p:txBody>
          <a:bodyPr/>
          <a:lstStyle/>
          <a:p>
            <a:r>
              <a:rPr lang="ro-RO" sz="2000" dirty="0" smtClean="0">
                <a:solidFill>
                  <a:srgbClr val="C00000"/>
                </a:solidFill>
              </a:rPr>
              <a:t>4</a:t>
            </a:r>
            <a:r>
              <a:rPr lang="it-IT" sz="2000" dirty="0" smtClean="0">
                <a:solidFill>
                  <a:srgbClr val="C00000"/>
                </a:solidFill>
              </a:rPr>
              <a:t>.1.</a:t>
            </a:r>
            <a:r>
              <a:rPr lang="ro-RO" sz="2000" dirty="0" smtClean="0">
                <a:solidFill>
                  <a:srgbClr val="C00000"/>
                </a:solidFill>
              </a:rPr>
              <a:t> Recepția construcțiilor. Informația investitorului privind finalizarea lucrărilor de construcție. Modalitatea desemnării Comisiei de recepție la terminarea lucrărilor</a:t>
            </a:r>
            <a:endParaRPr lang="ru-RU" sz="2000" dirty="0"/>
          </a:p>
        </p:txBody>
      </p:sp>
      <p:sp>
        <p:nvSpPr>
          <p:cNvPr id="3" name="Нижний колонтитул 2"/>
          <p:cNvSpPr>
            <a:spLocks noGrp="1"/>
          </p:cNvSpPr>
          <p:nvPr>
            <p:ph type="ftr" sz="quarter" idx="10"/>
          </p:nvPr>
        </p:nvSpPr>
        <p:spPr>
          <a:xfrm>
            <a:off x="2862776" y="6581001"/>
            <a:ext cx="3418449" cy="400110"/>
          </a:xfrm>
        </p:spPr>
        <p:txBody>
          <a:bodyPr/>
          <a:lstStyle/>
          <a:p>
            <a:r>
              <a:rPr lang="ro-RO" dirty="0" smtClean="0">
                <a:solidFill>
                  <a:srgbClr val="002060"/>
                </a:solidFill>
              </a:rPr>
              <a:t>Vladimir </a:t>
            </a:r>
            <a:r>
              <a:rPr lang="ro-RO" dirty="0" err="1" smtClean="0">
                <a:solidFill>
                  <a:srgbClr val="002060"/>
                </a:solidFill>
              </a:rPr>
              <a:t>Carbune</a:t>
            </a:r>
            <a:endParaRPr lang="en-BZ" dirty="0" smtClean="0"/>
          </a:p>
          <a:p>
            <a:endParaRPr lang="de-DE" dirty="0"/>
          </a:p>
        </p:txBody>
      </p:sp>
      <p:sp>
        <p:nvSpPr>
          <p:cNvPr id="4" name="Дата 3"/>
          <p:cNvSpPr>
            <a:spLocks noGrp="1"/>
          </p:cNvSpPr>
          <p:nvPr>
            <p:ph type="dt" sz="half" idx="11"/>
          </p:nvPr>
        </p:nvSpPr>
        <p:spPr/>
        <p:txBody>
          <a:bodyPr/>
          <a:lstStyle/>
          <a:p>
            <a:fld id="{0F9A5078-6F60-49E2-B50D-11C30D454C38}" type="datetime1">
              <a:rPr lang="en-GB" noProof="0" smtClean="0"/>
              <a:pPr/>
              <a:t>20/06/2017</a:t>
            </a:fld>
            <a:endParaRPr lang="en-GB" noProof="0" dirty="0"/>
          </a:p>
        </p:txBody>
      </p:sp>
      <p:sp>
        <p:nvSpPr>
          <p:cNvPr id="5" name="Содержимое 4"/>
          <p:cNvSpPr>
            <a:spLocks noGrp="1"/>
          </p:cNvSpPr>
          <p:nvPr>
            <p:ph idx="1"/>
          </p:nvPr>
        </p:nvSpPr>
        <p:spPr>
          <a:xfrm>
            <a:off x="684000" y="2435290"/>
            <a:ext cx="7776000" cy="3974841"/>
          </a:xfrm>
        </p:spPr>
        <p:txBody>
          <a:bodyPr/>
          <a:lstStyle/>
          <a:p>
            <a:r>
              <a:rPr lang="en-US" dirty="0" smtClean="0">
                <a:solidFill>
                  <a:schemeClr val="tx1"/>
                </a:solidFill>
              </a:rPr>
              <a:t>   </a:t>
            </a:r>
            <a:r>
              <a:rPr lang="vi-VN" dirty="0" smtClean="0">
                <a:solidFill>
                  <a:schemeClr val="tx1"/>
                </a:solidFill>
              </a:rPr>
              <a:t>În cazul cînd admiterea recepţiei se face cu obiecţii, în procesul-verbal de recepţie se vor indica în mod expres acele lipsuri care trebuie să fie remediate. Termenele de remediere se vor conveni cu executantul, dar ele nu vor depăşi 90 zile calendaristice de la data recepţiei, cu excepţia cazurilor cînd, datorită condiţiilor climatice, trebuie fixat alt termen.</a:t>
            </a:r>
            <a:endParaRPr lang="ro-RO" dirty="0" smtClean="0">
              <a:solidFill>
                <a:schemeClr val="tx1"/>
              </a:solidFill>
            </a:endParaRPr>
          </a:p>
          <a:p>
            <a:r>
              <a:rPr lang="vi-VN" dirty="0" smtClean="0">
                <a:solidFill>
                  <a:schemeClr val="tx1"/>
                </a:solidFill>
              </a:rPr>
              <a:t> </a:t>
            </a:r>
            <a:r>
              <a:rPr lang="en-US" dirty="0" smtClean="0">
                <a:solidFill>
                  <a:schemeClr val="tx1"/>
                </a:solidFill>
              </a:rPr>
              <a:t>  </a:t>
            </a:r>
            <a:r>
              <a:rPr lang="vi-VN" dirty="0" smtClean="0">
                <a:solidFill>
                  <a:schemeClr val="tx1"/>
                </a:solidFill>
              </a:rPr>
              <a:t>Data recepţiei este data semnării de comisia de recepţie a procesului-verbal, cu sau fără obiecţii.</a:t>
            </a:r>
            <a:endParaRPr lang="ro-RO" dirty="0" smtClean="0">
              <a:solidFill>
                <a:schemeClr val="tx1"/>
              </a:solidFill>
            </a:endParaRPr>
          </a:p>
          <a:p>
            <a:r>
              <a:rPr lang="en-US" dirty="0" smtClean="0">
                <a:solidFill>
                  <a:schemeClr val="tx1"/>
                </a:solidFill>
              </a:rPr>
              <a:t>   </a:t>
            </a:r>
            <a:r>
              <a:rPr lang="vi-VN" dirty="0" smtClean="0">
                <a:solidFill>
                  <a:schemeClr val="tx1"/>
                </a:solidFill>
              </a:rPr>
              <a:t>După ce investitorul a acceptat recepţia cu sau fără obiecţii, el nu mai poate solicita alte remedieri de lucrări, penalizări, diminuări de valori şi altele decît cele consemnate în procesul-verbal de recepţie. Fac excepţie de la acest punct numai viciile ascunse, descoperite în termenul stabilit conform legii.</a:t>
            </a:r>
            <a:endParaRPr lang="ru-RU" dirty="0">
              <a:solidFill>
                <a:schemeClr val="tx1"/>
              </a:solidFill>
            </a:endParaRPr>
          </a:p>
        </p:txBody>
      </p:sp>
    </p:spTree>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o-RO" sz="2000" b="1" dirty="0" smtClean="0">
                <a:solidFill>
                  <a:srgbClr val="FF0000"/>
                </a:solidFill>
              </a:rPr>
              <a:t>Întrebări de auto-evaluare</a:t>
            </a:r>
            <a:r>
              <a:rPr lang="vi-VN" dirty="0">
                <a:solidFill>
                  <a:srgbClr val="FF0000"/>
                </a:solidFill>
              </a:rPr>
              <a:t/>
            </a:r>
            <a:br>
              <a:rPr lang="vi-VN" dirty="0">
                <a:solidFill>
                  <a:srgbClr val="FF0000"/>
                </a:solidFill>
              </a:rPr>
            </a:br>
            <a:endParaRPr lang="ru-RU" dirty="0">
              <a:solidFill>
                <a:srgbClr val="FF0000"/>
              </a:solidFill>
            </a:endParaRPr>
          </a:p>
        </p:txBody>
      </p:sp>
      <p:sp>
        <p:nvSpPr>
          <p:cNvPr id="3" name="Нижний колонтитул 2"/>
          <p:cNvSpPr>
            <a:spLocks noGrp="1"/>
          </p:cNvSpPr>
          <p:nvPr>
            <p:ph type="ftr" sz="quarter" idx="10"/>
          </p:nvPr>
        </p:nvSpPr>
        <p:spPr>
          <a:xfrm>
            <a:off x="2862776" y="6581001"/>
            <a:ext cx="3418449" cy="400110"/>
          </a:xfrm>
        </p:spPr>
        <p:txBody>
          <a:bodyPr/>
          <a:lstStyle/>
          <a:p>
            <a:r>
              <a:rPr lang="ro-RO" dirty="0" smtClean="0">
                <a:solidFill>
                  <a:srgbClr val="002060"/>
                </a:solidFill>
              </a:rPr>
              <a:t>Vladimir </a:t>
            </a:r>
            <a:r>
              <a:rPr lang="ro-RO" dirty="0" err="1" smtClean="0">
                <a:solidFill>
                  <a:srgbClr val="002060"/>
                </a:solidFill>
              </a:rPr>
              <a:t>Carbune</a:t>
            </a:r>
            <a:endParaRPr lang="en-BZ" dirty="0" smtClean="0"/>
          </a:p>
          <a:p>
            <a:endParaRPr lang="en-BZ" dirty="0"/>
          </a:p>
        </p:txBody>
      </p:sp>
      <p:sp>
        <p:nvSpPr>
          <p:cNvPr id="4" name="Дата 3"/>
          <p:cNvSpPr>
            <a:spLocks noGrp="1"/>
          </p:cNvSpPr>
          <p:nvPr>
            <p:ph type="dt" sz="half" idx="11"/>
          </p:nvPr>
        </p:nvSpPr>
        <p:spPr/>
        <p:txBody>
          <a:bodyPr/>
          <a:lstStyle/>
          <a:p>
            <a:fld id="{0F9A5078-6F60-49E2-B50D-11C30D454C38}" type="datetime1">
              <a:rPr lang="en-GB" noProof="0" smtClean="0"/>
              <a:pPr/>
              <a:t>20/06/2017</a:t>
            </a:fld>
            <a:endParaRPr lang="en-GB" noProof="0" dirty="0"/>
          </a:p>
        </p:txBody>
      </p:sp>
      <p:sp>
        <p:nvSpPr>
          <p:cNvPr id="5" name="Объект 4"/>
          <p:cNvSpPr>
            <a:spLocks noGrp="1"/>
          </p:cNvSpPr>
          <p:nvPr>
            <p:ph idx="1"/>
          </p:nvPr>
        </p:nvSpPr>
        <p:spPr/>
        <p:txBody>
          <a:bodyPr/>
          <a:lstStyle/>
          <a:p>
            <a:endParaRPr lang="ro-RO" dirty="0" smtClean="0">
              <a:solidFill>
                <a:schemeClr val="tx1"/>
              </a:solidFill>
            </a:endParaRPr>
          </a:p>
          <a:p>
            <a:r>
              <a:rPr lang="ro-RO" dirty="0" smtClean="0">
                <a:solidFill>
                  <a:schemeClr val="tx1"/>
                </a:solidFill>
              </a:rPr>
              <a:t>1. Ce înseamnă recepția construcțiilor</a:t>
            </a:r>
            <a:r>
              <a:rPr lang="en-US" dirty="0" smtClean="0">
                <a:solidFill>
                  <a:schemeClr val="tx1"/>
                </a:solidFill>
              </a:rPr>
              <a:t> </a:t>
            </a:r>
            <a:r>
              <a:rPr lang="ro-RO" dirty="0" smtClean="0">
                <a:solidFill>
                  <a:schemeClr val="tx1"/>
                </a:solidFill>
              </a:rPr>
              <a:t>și</a:t>
            </a:r>
            <a:r>
              <a:rPr lang="en-US" dirty="0" smtClean="0">
                <a:solidFill>
                  <a:schemeClr val="tx1"/>
                </a:solidFill>
              </a:rPr>
              <a:t> </a:t>
            </a:r>
            <a:r>
              <a:rPr lang="ro-RO" dirty="0" smtClean="0">
                <a:solidFill>
                  <a:schemeClr val="tx1"/>
                </a:solidFill>
              </a:rPr>
              <a:t>î</a:t>
            </a:r>
            <a:r>
              <a:rPr lang="en-US" dirty="0" smtClean="0">
                <a:solidFill>
                  <a:schemeClr val="tx1"/>
                </a:solidFill>
              </a:rPr>
              <a:t>n c</a:t>
            </a:r>
            <a:r>
              <a:rPr lang="ro-RO" dirty="0" smtClean="0">
                <a:solidFill>
                  <a:schemeClr val="tx1"/>
                </a:solidFill>
              </a:rPr>
              <a:t>î</a:t>
            </a:r>
            <a:r>
              <a:rPr lang="en-US" dirty="0" err="1" smtClean="0">
                <a:solidFill>
                  <a:schemeClr val="tx1"/>
                </a:solidFill>
              </a:rPr>
              <a:t>te</a:t>
            </a:r>
            <a:r>
              <a:rPr lang="ro-RO" dirty="0" smtClean="0">
                <a:solidFill>
                  <a:schemeClr val="tx1"/>
                </a:solidFill>
              </a:rPr>
              <a:t> etape se realizează.</a:t>
            </a:r>
          </a:p>
          <a:p>
            <a:r>
              <a:rPr lang="ro-RO" dirty="0" smtClean="0">
                <a:solidFill>
                  <a:schemeClr val="tx1"/>
                </a:solidFill>
              </a:rPr>
              <a:t>2. Care acte legislative și normative reglementează recepția construcțiilor</a:t>
            </a:r>
            <a:r>
              <a:rPr lang="ro-MO" dirty="0" smtClean="0">
                <a:solidFill>
                  <a:schemeClr val="tx1"/>
                </a:solidFill>
              </a:rPr>
              <a:t>.</a:t>
            </a:r>
            <a:endParaRPr lang="ro-RO" dirty="0" smtClean="0">
              <a:solidFill>
                <a:schemeClr val="tx1"/>
              </a:solidFill>
            </a:endParaRPr>
          </a:p>
          <a:p>
            <a:r>
              <a:rPr lang="ro-RO" dirty="0" smtClean="0">
                <a:solidFill>
                  <a:schemeClr val="tx1"/>
                </a:solidFill>
              </a:rPr>
              <a:t>3. Cine desemnează </a:t>
            </a:r>
            <a:r>
              <a:rPr lang="ro-MO" dirty="0" smtClean="0"/>
              <a:t> </a:t>
            </a:r>
            <a:r>
              <a:rPr lang="ro-MO" dirty="0" smtClean="0">
                <a:solidFill>
                  <a:schemeClr val="tx1"/>
                </a:solidFill>
              </a:rPr>
              <a:t>Comisia de recepţie la terminarea lucrărilor și care este componența acestei comisii </a:t>
            </a:r>
            <a:r>
              <a:rPr lang="ro-RO" dirty="0" smtClean="0">
                <a:solidFill>
                  <a:schemeClr val="tx1"/>
                </a:solidFill>
              </a:rPr>
              <a:t>.</a:t>
            </a:r>
          </a:p>
          <a:p>
            <a:r>
              <a:rPr lang="ro-RO" dirty="0" smtClean="0">
                <a:solidFill>
                  <a:schemeClr val="tx1"/>
                </a:solidFill>
              </a:rPr>
              <a:t>4.</a:t>
            </a:r>
            <a:r>
              <a:rPr lang="ro-MO" dirty="0" smtClean="0">
                <a:solidFill>
                  <a:schemeClr val="tx1"/>
                </a:solidFill>
              </a:rPr>
              <a:t> Cine </a:t>
            </a:r>
            <a:r>
              <a:rPr lang="ro-MO" dirty="0" err="1" smtClean="0">
                <a:solidFill>
                  <a:schemeClr val="tx1"/>
                </a:solidFill>
              </a:rPr>
              <a:t>sînt</a:t>
            </a:r>
            <a:r>
              <a:rPr lang="ro-MO" dirty="0" smtClean="0">
                <a:solidFill>
                  <a:schemeClr val="tx1"/>
                </a:solidFill>
              </a:rPr>
              <a:t>  reprezentanții  Comisiei de recepţie la terminarea lucrărilor </a:t>
            </a:r>
            <a:r>
              <a:rPr lang="ro-RO" dirty="0" smtClean="0">
                <a:solidFill>
                  <a:schemeClr val="tx1"/>
                </a:solidFill>
              </a:rPr>
              <a:t>.</a:t>
            </a:r>
          </a:p>
          <a:p>
            <a:r>
              <a:rPr lang="ro-MO" dirty="0" smtClean="0">
                <a:solidFill>
                  <a:schemeClr val="tx1"/>
                </a:solidFill>
              </a:rPr>
              <a:t> </a:t>
            </a:r>
            <a:endParaRPr lang="ro-RO" dirty="0" smtClean="0">
              <a:solidFill>
                <a:schemeClr val="tx1"/>
              </a:solidFill>
            </a:endParaRPr>
          </a:p>
          <a:p>
            <a:endParaRPr lang="ru-RU" dirty="0"/>
          </a:p>
        </p:txBody>
      </p:sp>
    </p:spTree>
    <p:extLst>
      <p:ext uri="{BB962C8B-B14F-4D97-AF65-F5344CB8AC3E}">
        <p14:creationId xmlns="" xmlns:p14="http://schemas.microsoft.com/office/powerpoint/2010/main" val="3602556991"/>
      </p:ext>
    </p:extLst>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sp>
        <p:nvSpPr>
          <p:cNvPr id="3" name="Нижний колонтитул 2"/>
          <p:cNvSpPr>
            <a:spLocks noGrp="1"/>
          </p:cNvSpPr>
          <p:nvPr>
            <p:ph type="ftr" sz="quarter" idx="10"/>
          </p:nvPr>
        </p:nvSpPr>
        <p:spPr>
          <a:xfrm>
            <a:off x="2862776" y="6581001"/>
            <a:ext cx="3418449" cy="400110"/>
          </a:xfrm>
        </p:spPr>
        <p:txBody>
          <a:bodyPr/>
          <a:lstStyle/>
          <a:p>
            <a:r>
              <a:rPr lang="ro-RO" dirty="0" smtClean="0">
                <a:solidFill>
                  <a:srgbClr val="002060"/>
                </a:solidFill>
              </a:rPr>
              <a:t>Vladimir </a:t>
            </a:r>
            <a:r>
              <a:rPr lang="ro-RO" dirty="0" err="1" smtClean="0">
                <a:solidFill>
                  <a:srgbClr val="002060"/>
                </a:solidFill>
              </a:rPr>
              <a:t>Carbune</a:t>
            </a:r>
            <a:endParaRPr lang="en-BZ" dirty="0" smtClean="0"/>
          </a:p>
          <a:p>
            <a:endParaRPr lang="de-DE" dirty="0"/>
          </a:p>
        </p:txBody>
      </p:sp>
      <p:sp>
        <p:nvSpPr>
          <p:cNvPr id="4" name="Дата 3"/>
          <p:cNvSpPr>
            <a:spLocks noGrp="1"/>
          </p:cNvSpPr>
          <p:nvPr>
            <p:ph type="dt" sz="half" idx="11"/>
          </p:nvPr>
        </p:nvSpPr>
        <p:spPr/>
        <p:txBody>
          <a:bodyPr/>
          <a:lstStyle/>
          <a:p>
            <a:fld id="{0F9A5078-6F60-49E2-B50D-11C30D454C38}" type="datetime1">
              <a:rPr lang="en-GB" noProof="0" smtClean="0"/>
              <a:pPr/>
              <a:t>20/06/2017</a:t>
            </a:fld>
            <a:endParaRPr lang="en-GB" noProof="0" dirty="0"/>
          </a:p>
        </p:txBody>
      </p:sp>
      <p:sp>
        <p:nvSpPr>
          <p:cNvPr id="5" name="Содержимое 4"/>
          <p:cNvSpPr>
            <a:spLocks noGrp="1"/>
          </p:cNvSpPr>
          <p:nvPr>
            <p:ph idx="1"/>
          </p:nvPr>
        </p:nvSpPr>
        <p:spPr/>
        <p:txBody>
          <a:bodyPr/>
          <a:lstStyle/>
          <a:p>
            <a:pPr algn="ctr"/>
            <a:r>
              <a:rPr lang="ro-RO" sz="2400" b="1" dirty="0" smtClean="0">
                <a:solidFill>
                  <a:srgbClr val="C00000"/>
                </a:solidFill>
              </a:rPr>
              <a:t>Sesiunea </a:t>
            </a:r>
            <a:r>
              <a:rPr lang="en-US" sz="2400" b="1" dirty="0" smtClean="0">
                <a:solidFill>
                  <a:srgbClr val="C00000"/>
                </a:solidFill>
              </a:rPr>
              <a:t>4</a:t>
            </a:r>
            <a:r>
              <a:rPr lang="ro-RO" sz="2400" b="1" dirty="0" smtClean="0">
                <a:solidFill>
                  <a:srgbClr val="C00000"/>
                </a:solidFill>
              </a:rPr>
              <a:t>:</a:t>
            </a:r>
          </a:p>
          <a:p>
            <a:pPr algn="ctr"/>
            <a:r>
              <a:rPr lang="ro-RO" sz="2400" b="1" dirty="0" smtClean="0">
                <a:solidFill>
                  <a:srgbClr val="FF0000"/>
                </a:solidFill>
              </a:rPr>
              <a:t/>
            </a:r>
            <a:br>
              <a:rPr lang="ro-RO" sz="2400" b="1" dirty="0" smtClean="0">
                <a:solidFill>
                  <a:srgbClr val="FF0000"/>
                </a:solidFill>
              </a:rPr>
            </a:br>
            <a:r>
              <a:rPr lang="ro-RO" sz="2400" b="1" dirty="0" smtClean="0">
                <a:solidFill>
                  <a:srgbClr val="002060"/>
                </a:solidFill>
              </a:rPr>
              <a:t> Rolul operatorilor de servicii publice de alimentare cu apă și de canalizare în procesul de</a:t>
            </a:r>
            <a:r>
              <a:rPr lang="en-US" sz="2400" b="1" dirty="0" smtClean="0">
                <a:solidFill>
                  <a:srgbClr val="002060"/>
                </a:solidFill>
              </a:rPr>
              <a:t> dare </a:t>
            </a:r>
            <a:r>
              <a:rPr lang="ro-RO" sz="2400" b="1" dirty="0" smtClean="0">
                <a:solidFill>
                  <a:srgbClr val="002060"/>
                </a:solidFill>
              </a:rPr>
              <a:t>în exploatare a obiectelor de alimentare cu apă și de canalizare</a:t>
            </a:r>
            <a:endParaRPr lang="ru-RU" sz="2400" dirty="0"/>
          </a:p>
        </p:txBody>
      </p:sp>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4000" y="959224"/>
            <a:ext cx="7776000" cy="493561"/>
          </a:xfrm>
        </p:spPr>
        <p:txBody>
          <a:bodyPr/>
          <a:lstStyle/>
          <a:p>
            <a:pPr algn="ctr"/>
            <a:r>
              <a:rPr lang="ro-RO" sz="2000" dirty="0" smtClean="0">
                <a:solidFill>
                  <a:srgbClr val="FF0000"/>
                </a:solidFill>
              </a:rPr>
              <a:t>Bibliografie</a:t>
            </a:r>
            <a:endParaRPr lang="ru-RU" sz="2000" dirty="0">
              <a:solidFill>
                <a:srgbClr val="FF0000"/>
              </a:solidFill>
            </a:endParaRPr>
          </a:p>
        </p:txBody>
      </p:sp>
      <p:sp>
        <p:nvSpPr>
          <p:cNvPr id="3" name="Нижний колонтитул 2"/>
          <p:cNvSpPr>
            <a:spLocks noGrp="1"/>
          </p:cNvSpPr>
          <p:nvPr>
            <p:ph type="ftr" sz="quarter" idx="10"/>
          </p:nvPr>
        </p:nvSpPr>
        <p:spPr>
          <a:xfrm>
            <a:off x="2862776" y="6581001"/>
            <a:ext cx="3418449" cy="400110"/>
          </a:xfrm>
        </p:spPr>
        <p:txBody>
          <a:bodyPr/>
          <a:lstStyle/>
          <a:p>
            <a:r>
              <a:rPr lang="ro-RO" dirty="0" smtClean="0">
                <a:solidFill>
                  <a:srgbClr val="002060"/>
                </a:solidFill>
              </a:rPr>
              <a:t>Vladimir </a:t>
            </a:r>
            <a:r>
              <a:rPr lang="ro-RO" dirty="0" err="1" smtClean="0">
                <a:solidFill>
                  <a:srgbClr val="002060"/>
                </a:solidFill>
              </a:rPr>
              <a:t>Carbune</a:t>
            </a:r>
            <a:endParaRPr lang="en-BZ" dirty="0" smtClean="0"/>
          </a:p>
          <a:p>
            <a:endParaRPr lang="de-DE" dirty="0"/>
          </a:p>
        </p:txBody>
      </p:sp>
      <p:sp>
        <p:nvSpPr>
          <p:cNvPr id="4" name="Дата 3"/>
          <p:cNvSpPr>
            <a:spLocks noGrp="1"/>
          </p:cNvSpPr>
          <p:nvPr>
            <p:ph type="dt" sz="half" idx="11"/>
          </p:nvPr>
        </p:nvSpPr>
        <p:spPr/>
        <p:txBody>
          <a:bodyPr/>
          <a:lstStyle/>
          <a:p>
            <a:fld id="{0F9A5078-6F60-49E2-B50D-11C30D454C38}" type="datetime1">
              <a:rPr lang="en-GB" noProof="0" smtClean="0"/>
              <a:pPr/>
              <a:t>20/06/2017</a:t>
            </a:fld>
            <a:endParaRPr lang="en-GB" noProof="0" dirty="0"/>
          </a:p>
        </p:txBody>
      </p:sp>
      <p:sp>
        <p:nvSpPr>
          <p:cNvPr id="5" name="Объект 4"/>
          <p:cNvSpPr>
            <a:spLocks noGrp="1"/>
          </p:cNvSpPr>
          <p:nvPr>
            <p:ph idx="1"/>
          </p:nvPr>
        </p:nvSpPr>
        <p:spPr>
          <a:xfrm>
            <a:off x="684000" y="1572426"/>
            <a:ext cx="7776000" cy="4691575"/>
          </a:xfrm>
        </p:spPr>
        <p:txBody>
          <a:bodyPr/>
          <a:lstStyle/>
          <a:p>
            <a:r>
              <a:rPr lang="ro-RO" sz="1600" dirty="0" smtClean="0">
                <a:solidFill>
                  <a:schemeClr val="tx1"/>
                </a:solidFill>
              </a:rPr>
              <a:t>1. Legea</a:t>
            </a:r>
            <a:r>
              <a:rPr lang="en-US" sz="1600" dirty="0" smtClean="0">
                <a:solidFill>
                  <a:schemeClr val="tx1"/>
                </a:solidFill>
              </a:rPr>
              <a:t> Nr. 721 din  02.02.1996 </a:t>
            </a:r>
            <a:r>
              <a:rPr lang="ro-MO" sz="1600" dirty="0" smtClean="0">
                <a:solidFill>
                  <a:schemeClr val="tx1"/>
                </a:solidFill>
              </a:rPr>
              <a:t>privind calitatea în construcţii.</a:t>
            </a:r>
            <a:endParaRPr lang="ro-RO" sz="1600" dirty="0" smtClean="0">
              <a:solidFill>
                <a:schemeClr val="tx1"/>
              </a:solidFill>
            </a:endParaRPr>
          </a:p>
          <a:p>
            <a:r>
              <a:rPr lang="ro-RO" sz="1600" dirty="0" smtClean="0">
                <a:solidFill>
                  <a:schemeClr val="tx1"/>
                </a:solidFill>
              </a:rPr>
              <a:t>2. Legea nr.163 din 09. 06. 2010 privind autorizarea executării lucrărilor de construcţie.</a:t>
            </a:r>
          </a:p>
          <a:p>
            <a:r>
              <a:rPr lang="ro-RO" sz="1600" dirty="0" smtClean="0">
                <a:solidFill>
                  <a:schemeClr val="tx1"/>
                </a:solidFill>
              </a:rPr>
              <a:t>3. </a:t>
            </a:r>
            <a:r>
              <a:rPr lang="ro-MO" sz="1600" dirty="0" smtClean="0">
                <a:solidFill>
                  <a:schemeClr val="tx1"/>
                </a:solidFill>
              </a:rPr>
              <a:t>HG Nr. 285 din  23.05.1996 cu privire la aprobarea Regulamentului de recepţie a construcţiilor şi instalaţiilor aferente.</a:t>
            </a:r>
          </a:p>
          <a:p>
            <a:r>
              <a:rPr lang="ro-RO" sz="1600" dirty="0" smtClean="0">
                <a:solidFill>
                  <a:schemeClr val="tx1"/>
                </a:solidFill>
              </a:rPr>
              <a:t>4. </a:t>
            </a:r>
            <a:r>
              <a:rPr lang="vi-VN" sz="1600" dirty="0" smtClean="0">
                <a:solidFill>
                  <a:schemeClr val="tx1"/>
                </a:solidFill>
              </a:rPr>
              <a:t>Ordinul Departamentului Arhitecturii şi Construcţiilor nr.65 din 27 mai 1996 cu privire la verificarea execuţiei lucrărilor de construcţii montaj şi atestarea tehnico-profesională a responsabililor tehnici şi diriginţilor de şantier, „Regulamentul cu privire la verificarea execuţiei lucrărilor de către responsabili tehnici atestaţi”.                                                                    </a:t>
            </a:r>
            <a:endParaRPr lang="ro-RO" sz="1600" dirty="0" smtClean="0">
              <a:solidFill>
                <a:schemeClr val="tx1"/>
              </a:solidFill>
            </a:endParaRPr>
          </a:p>
          <a:p>
            <a:pPr marL="342900" indent="-342900">
              <a:buAutoNum type="arabicPeriod" startAt="7"/>
            </a:pPr>
            <a:endParaRPr lang="ru-RU" dirty="0"/>
          </a:p>
        </p:txBody>
      </p:sp>
    </p:spTree>
    <p:extLst>
      <p:ext uri="{BB962C8B-B14F-4D97-AF65-F5344CB8AC3E}">
        <p14:creationId xmlns="" xmlns:p14="http://schemas.microsoft.com/office/powerpoint/2010/main" val="187536307"/>
      </p:ext>
    </p:extLst>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ußzeilenplatzhalter 2"/>
          <p:cNvSpPr>
            <a:spLocks noGrp="1"/>
          </p:cNvSpPr>
          <p:nvPr>
            <p:ph type="ftr" sz="quarter" idx="10"/>
          </p:nvPr>
        </p:nvSpPr>
        <p:spPr/>
        <p:txBody>
          <a:bodyPr/>
          <a:lstStyle/>
          <a:p>
            <a:r>
              <a:rPr lang="de-DE" smtClean="0"/>
              <a:t>XXX</a:t>
            </a:r>
            <a:endParaRPr lang="de-DE" dirty="0"/>
          </a:p>
        </p:txBody>
      </p:sp>
      <p:sp>
        <p:nvSpPr>
          <p:cNvPr id="4" name="Datumsplatzhalter 3"/>
          <p:cNvSpPr>
            <a:spLocks noGrp="1"/>
          </p:cNvSpPr>
          <p:nvPr>
            <p:ph type="dt" sz="half" idx="11"/>
          </p:nvPr>
        </p:nvSpPr>
        <p:spPr/>
        <p:txBody>
          <a:bodyPr/>
          <a:lstStyle/>
          <a:p>
            <a:fld id="{0F9A5078-6F60-49E2-B50D-11C30D454C38}" type="datetime1">
              <a:rPr lang="en-GB"/>
              <a:pPr/>
              <a:t>20/06/2017</a:t>
            </a:fld>
            <a:endParaRPr lang="de-DE" noProof="0" dirty="0"/>
          </a:p>
        </p:txBody>
      </p:sp>
      <p:sp>
        <p:nvSpPr>
          <p:cNvPr id="6" name="Inhaltsplatzhalter 7"/>
          <p:cNvSpPr txBox="1">
            <a:spLocks/>
          </p:cNvSpPr>
          <p:nvPr/>
        </p:nvSpPr>
        <p:spPr>
          <a:xfrm>
            <a:off x="684213" y="2108200"/>
            <a:ext cx="4481512" cy="2609850"/>
          </a:xfrm>
          <a:prstGeom prst="rect">
            <a:avLst/>
          </a:prstGeom>
        </p:spPr>
        <p:txBody>
          <a:bodyPr vert="horz" lIns="91440" tIns="45720" rIns="91440" bIns="45720" rtlCol="0">
            <a:norm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spcBef>
                <a:spcPts val="0"/>
              </a:spcBef>
              <a:spcAft>
                <a:spcPts val="600"/>
              </a:spcAft>
              <a:defRPr/>
            </a:pPr>
            <a:r>
              <a:rPr lang="ro-RO" sz="1050" b="0" dirty="0" smtClean="0">
                <a:solidFill>
                  <a:schemeClr val="tx2">
                    <a:lumMod val="75000"/>
                  </a:schemeClr>
                </a:solidFill>
                <a:latin typeface="Arial" pitchFamily="34" charset="0"/>
                <a:cs typeface="Arial" pitchFamily="34" charset="0"/>
              </a:rPr>
              <a:t>În calitate de entitate federală</a:t>
            </a:r>
            <a:r>
              <a:rPr lang="en-GB" sz="1050" b="0" dirty="0" smtClean="0">
                <a:solidFill>
                  <a:schemeClr val="tx2">
                    <a:lumMod val="75000"/>
                  </a:schemeClr>
                </a:solidFill>
                <a:latin typeface="Arial" pitchFamily="34" charset="0"/>
                <a:cs typeface="Arial" pitchFamily="34" charset="0"/>
              </a:rPr>
              <a:t>, </a:t>
            </a:r>
            <a:r>
              <a:rPr lang="ro-RO" sz="1050" b="0" dirty="0" smtClean="0">
                <a:solidFill>
                  <a:schemeClr val="tx2">
                    <a:lumMod val="75000"/>
                  </a:schemeClr>
                </a:solidFill>
                <a:latin typeface="Arial" pitchFamily="34" charset="0"/>
                <a:cs typeface="Arial" pitchFamily="34" charset="0"/>
              </a:rPr>
              <a:t>GIZ sprijină atingerea obiectivelor Guvernului Germaniei de cooperare internațională și dezvoltare durabilă. </a:t>
            </a:r>
          </a:p>
          <a:p>
            <a:pPr algn="l">
              <a:spcBef>
                <a:spcPts val="0"/>
              </a:spcBef>
              <a:spcAft>
                <a:spcPts val="600"/>
              </a:spcAft>
              <a:defRPr/>
            </a:pPr>
            <a:r>
              <a:rPr lang="ro-RO" sz="1050" dirty="0" smtClean="0">
                <a:solidFill>
                  <a:schemeClr val="tx2">
                    <a:lumMod val="75000"/>
                  </a:schemeClr>
                </a:solidFill>
                <a:latin typeface="Arial" pitchFamily="34" charset="0"/>
                <a:cs typeface="Arial" pitchFamily="34" charset="0"/>
              </a:rPr>
              <a:t>Publicat de</a:t>
            </a:r>
            <a:r>
              <a:rPr lang="en-GB" sz="1050" b="0" dirty="0" smtClean="0">
                <a:solidFill>
                  <a:schemeClr val="tx2">
                    <a:lumMod val="75000"/>
                  </a:schemeClr>
                </a:solidFill>
                <a:latin typeface="Arial" pitchFamily="34" charset="0"/>
                <a:cs typeface="Arial" pitchFamily="34" charset="0"/>
              </a:rPr>
              <a:t/>
            </a:r>
            <a:br>
              <a:rPr lang="en-GB" sz="1050" b="0" dirty="0" smtClean="0">
                <a:solidFill>
                  <a:schemeClr val="tx2">
                    <a:lumMod val="75000"/>
                  </a:schemeClr>
                </a:solidFill>
                <a:latin typeface="Arial" pitchFamily="34" charset="0"/>
                <a:cs typeface="Arial" pitchFamily="34" charset="0"/>
              </a:rPr>
            </a:br>
            <a:r>
              <a:rPr lang="en-GB" sz="1050" b="0" dirty="0" smtClean="0">
                <a:solidFill>
                  <a:schemeClr val="tx2">
                    <a:lumMod val="75000"/>
                  </a:schemeClr>
                </a:solidFill>
                <a:latin typeface="Arial" pitchFamily="34" charset="0"/>
                <a:cs typeface="Arial" pitchFamily="34" charset="0"/>
              </a:rPr>
              <a:t>Deutsche </a:t>
            </a:r>
            <a:r>
              <a:rPr lang="de-DE" sz="1050" b="0" dirty="0" smtClean="0">
                <a:solidFill>
                  <a:schemeClr val="tx2">
                    <a:lumMod val="75000"/>
                  </a:schemeClr>
                </a:solidFill>
                <a:latin typeface="Arial" pitchFamily="34" charset="0"/>
                <a:cs typeface="Arial" pitchFamily="34" charset="0"/>
              </a:rPr>
              <a:t>Gesellschaft für</a:t>
            </a:r>
            <a:br>
              <a:rPr lang="de-DE" sz="1050" b="0" dirty="0" smtClean="0">
                <a:solidFill>
                  <a:schemeClr val="tx2">
                    <a:lumMod val="75000"/>
                  </a:schemeClr>
                </a:solidFill>
                <a:latin typeface="Arial" pitchFamily="34" charset="0"/>
                <a:cs typeface="Arial" pitchFamily="34" charset="0"/>
              </a:rPr>
            </a:br>
            <a:r>
              <a:rPr lang="de-DE" sz="1050" b="0" dirty="0" smtClean="0">
                <a:solidFill>
                  <a:schemeClr val="tx2">
                    <a:lumMod val="75000"/>
                  </a:schemeClr>
                </a:solidFill>
                <a:latin typeface="Arial" pitchFamily="34" charset="0"/>
                <a:cs typeface="Arial" pitchFamily="34" charset="0"/>
              </a:rPr>
              <a:t>Internationale Zusammenarbeit </a:t>
            </a:r>
            <a:r>
              <a:rPr lang="en-GB" sz="1050" b="0" dirty="0" smtClean="0">
                <a:solidFill>
                  <a:schemeClr val="tx2">
                    <a:lumMod val="75000"/>
                  </a:schemeClr>
                </a:solidFill>
                <a:latin typeface="Arial" pitchFamily="34" charset="0"/>
                <a:cs typeface="Arial" pitchFamily="34" charset="0"/>
              </a:rPr>
              <a:t>(GIZ) GmbH</a:t>
            </a:r>
          </a:p>
          <a:p>
            <a:pPr algn="l">
              <a:spcBef>
                <a:spcPts val="0"/>
              </a:spcBef>
              <a:spcAft>
                <a:spcPts val="600"/>
              </a:spcAft>
              <a:defRPr/>
            </a:pPr>
            <a:r>
              <a:rPr lang="ro-RO" sz="1050" b="0" dirty="0" smtClean="0">
                <a:solidFill>
                  <a:schemeClr val="tx2">
                    <a:lumMod val="75000"/>
                  </a:schemeClr>
                </a:solidFill>
                <a:latin typeface="Arial" pitchFamily="34" charset="0"/>
                <a:cs typeface="Arial" pitchFamily="34" charset="0"/>
              </a:rPr>
              <a:t>Oficii înregistrate</a:t>
            </a:r>
            <a:r>
              <a:rPr lang="en-GB" sz="1050" b="0" dirty="0" smtClean="0">
                <a:solidFill>
                  <a:schemeClr val="tx2">
                    <a:lumMod val="75000"/>
                  </a:schemeClr>
                </a:solidFill>
                <a:latin typeface="Arial" pitchFamily="34" charset="0"/>
                <a:cs typeface="Arial" pitchFamily="34" charset="0"/>
              </a:rPr>
              <a:t>, Bonn </a:t>
            </a:r>
            <a:r>
              <a:rPr lang="ro-RO" sz="1050" b="0" dirty="0" smtClean="0">
                <a:solidFill>
                  <a:schemeClr val="tx2">
                    <a:lumMod val="75000"/>
                  </a:schemeClr>
                </a:solidFill>
                <a:latin typeface="Arial" pitchFamily="34" charset="0"/>
                <a:cs typeface="Arial" pitchFamily="34" charset="0"/>
              </a:rPr>
              <a:t>și</a:t>
            </a:r>
            <a:r>
              <a:rPr lang="en-GB" sz="1050" b="0" dirty="0" smtClean="0">
                <a:solidFill>
                  <a:schemeClr val="tx2">
                    <a:lumMod val="75000"/>
                  </a:schemeClr>
                </a:solidFill>
                <a:latin typeface="Arial" pitchFamily="34" charset="0"/>
                <a:cs typeface="Arial" pitchFamily="34" charset="0"/>
              </a:rPr>
              <a:t> Eschborn, German</a:t>
            </a:r>
            <a:r>
              <a:rPr lang="ro-RO" sz="1050" b="0" dirty="0" smtClean="0">
                <a:solidFill>
                  <a:schemeClr val="tx2">
                    <a:lumMod val="75000"/>
                  </a:schemeClr>
                </a:solidFill>
                <a:latin typeface="Arial" pitchFamily="34" charset="0"/>
                <a:cs typeface="Arial" pitchFamily="34" charset="0"/>
              </a:rPr>
              <a:t>ia</a:t>
            </a:r>
            <a:endParaRPr lang="en-GB" sz="1050" b="0" dirty="0" smtClean="0">
              <a:solidFill>
                <a:schemeClr val="tx2">
                  <a:lumMod val="75000"/>
                </a:schemeClr>
              </a:solidFill>
              <a:latin typeface="Arial" pitchFamily="34" charset="0"/>
              <a:cs typeface="Arial" pitchFamily="34" charset="0"/>
            </a:endParaRPr>
          </a:p>
          <a:p>
            <a:pPr algn="l">
              <a:spcBef>
                <a:spcPts val="0"/>
              </a:spcBef>
              <a:spcAft>
                <a:spcPts val="600"/>
              </a:spcAft>
              <a:defRPr/>
            </a:pPr>
            <a:r>
              <a:rPr lang="ro-RO" sz="1050" b="0" dirty="0" smtClean="0">
                <a:solidFill>
                  <a:schemeClr val="tx2">
                    <a:lumMod val="75000"/>
                  </a:schemeClr>
                </a:solidFill>
                <a:latin typeface="Arial" pitchFamily="34" charset="0"/>
                <a:cs typeface="Arial" pitchFamily="34" charset="0"/>
              </a:rPr>
              <a:t>Proiectul ”Modernizarea serviciilor publice locale în Republica Moldova”</a:t>
            </a:r>
          </a:p>
          <a:p>
            <a:pPr algn="l">
              <a:spcBef>
                <a:spcPts val="0"/>
              </a:spcBef>
              <a:spcAft>
                <a:spcPts val="600"/>
              </a:spcAft>
              <a:defRPr/>
            </a:pPr>
            <a:r>
              <a:rPr lang="en-GB" sz="1050" b="0" dirty="0" err="1" smtClean="0">
                <a:solidFill>
                  <a:schemeClr val="tx2">
                    <a:lumMod val="75000"/>
                  </a:schemeClr>
                </a:solidFill>
                <a:latin typeface="Arial" pitchFamily="34" charset="0"/>
                <a:cs typeface="Arial" pitchFamily="34" charset="0"/>
              </a:rPr>
              <a:t>Chișinău</a:t>
            </a:r>
            <a:r>
              <a:rPr lang="en-GB" sz="1050" b="0" dirty="0">
                <a:solidFill>
                  <a:schemeClr val="tx2">
                    <a:lumMod val="75000"/>
                  </a:schemeClr>
                </a:solidFill>
                <a:latin typeface="Arial" pitchFamily="34" charset="0"/>
                <a:cs typeface="Arial" pitchFamily="34" charset="0"/>
              </a:rPr>
              <a:t>, </a:t>
            </a:r>
            <a:r>
              <a:rPr lang="ro-RO" sz="1050" b="0" dirty="0" smtClean="0">
                <a:solidFill>
                  <a:schemeClr val="tx2">
                    <a:lumMod val="75000"/>
                  </a:schemeClr>
                </a:solidFill>
                <a:latin typeface="Arial" pitchFamily="34" charset="0"/>
                <a:cs typeface="Arial" pitchFamily="34" charset="0"/>
              </a:rPr>
              <a:t>str. </a:t>
            </a:r>
            <a:r>
              <a:rPr lang="en-GB" sz="1050" b="0" dirty="0" err="1" smtClean="0">
                <a:solidFill>
                  <a:schemeClr val="tx2">
                    <a:lumMod val="75000"/>
                  </a:schemeClr>
                </a:solidFill>
                <a:latin typeface="Arial" pitchFamily="34" charset="0"/>
                <a:cs typeface="Arial" pitchFamily="34" charset="0"/>
              </a:rPr>
              <a:t>Bernardazzi</a:t>
            </a:r>
            <a:r>
              <a:rPr lang="en-GB" sz="1050" b="0" dirty="0" smtClean="0">
                <a:solidFill>
                  <a:schemeClr val="tx2">
                    <a:lumMod val="75000"/>
                  </a:schemeClr>
                </a:solidFill>
                <a:latin typeface="Arial" pitchFamily="34" charset="0"/>
                <a:cs typeface="Arial" pitchFamily="34" charset="0"/>
              </a:rPr>
              <a:t> </a:t>
            </a:r>
            <a:r>
              <a:rPr lang="ro-RO" sz="1050" b="0" dirty="0" smtClean="0">
                <a:solidFill>
                  <a:schemeClr val="tx2">
                    <a:lumMod val="75000"/>
                  </a:schemeClr>
                </a:solidFill>
                <a:latin typeface="Arial" pitchFamily="34" charset="0"/>
                <a:cs typeface="Arial" pitchFamily="34" charset="0"/>
              </a:rPr>
              <a:t>66</a:t>
            </a:r>
            <a:endParaRPr lang="en-GB" sz="1050" b="0" dirty="0">
              <a:solidFill>
                <a:schemeClr val="tx2">
                  <a:lumMod val="75000"/>
                </a:schemeClr>
              </a:solidFill>
              <a:latin typeface="Arial" pitchFamily="34" charset="0"/>
              <a:cs typeface="Arial" pitchFamily="34" charset="0"/>
            </a:endParaRPr>
          </a:p>
          <a:p>
            <a:pPr algn="l">
              <a:spcBef>
                <a:spcPts val="0"/>
              </a:spcBef>
              <a:spcAft>
                <a:spcPts val="600"/>
              </a:spcAft>
              <a:tabLst>
                <a:tab pos="180975" algn="l"/>
              </a:tabLst>
              <a:defRPr/>
            </a:pPr>
            <a:r>
              <a:rPr lang="en-GB" sz="1050" b="0" dirty="0">
                <a:solidFill>
                  <a:schemeClr val="tx2">
                    <a:lumMod val="75000"/>
                  </a:schemeClr>
                </a:solidFill>
                <a:latin typeface="Arial" pitchFamily="34" charset="0"/>
                <a:cs typeface="Arial" pitchFamily="34" charset="0"/>
              </a:rPr>
              <a:t>T  + 373 22 22-83-19</a:t>
            </a:r>
          </a:p>
          <a:p>
            <a:pPr algn="l">
              <a:spcBef>
                <a:spcPts val="0"/>
              </a:spcBef>
              <a:spcAft>
                <a:spcPts val="600"/>
              </a:spcAft>
              <a:tabLst>
                <a:tab pos="180975" algn="l"/>
              </a:tabLst>
              <a:defRPr/>
            </a:pPr>
            <a:r>
              <a:rPr lang="en-GB" sz="1050" b="0" dirty="0">
                <a:solidFill>
                  <a:schemeClr val="tx2">
                    <a:lumMod val="75000"/>
                  </a:schemeClr>
                </a:solidFill>
                <a:latin typeface="Arial" pitchFamily="34" charset="0"/>
                <a:cs typeface="Arial" pitchFamily="34" charset="0"/>
              </a:rPr>
              <a:t>F  + 373 22 </a:t>
            </a:r>
            <a:r>
              <a:rPr lang="en-GB" sz="1050" b="0" dirty="0" smtClean="0">
                <a:solidFill>
                  <a:schemeClr val="tx2">
                    <a:lumMod val="75000"/>
                  </a:schemeClr>
                </a:solidFill>
                <a:latin typeface="Arial" pitchFamily="34" charset="0"/>
                <a:cs typeface="Arial" pitchFamily="34" charset="0"/>
              </a:rPr>
              <a:t>00-02-38</a:t>
            </a:r>
            <a:br>
              <a:rPr lang="en-GB" sz="1050" b="0" dirty="0" smtClean="0">
                <a:solidFill>
                  <a:schemeClr val="tx2">
                    <a:lumMod val="75000"/>
                  </a:schemeClr>
                </a:solidFill>
                <a:latin typeface="Arial" pitchFamily="34" charset="0"/>
                <a:cs typeface="Arial" pitchFamily="34" charset="0"/>
              </a:rPr>
            </a:br>
            <a:r>
              <a:rPr lang="en-GB" sz="1050" b="0" dirty="0" smtClean="0">
                <a:solidFill>
                  <a:schemeClr val="tx2">
                    <a:lumMod val="75000"/>
                  </a:schemeClr>
                </a:solidFill>
                <a:latin typeface="Arial" pitchFamily="34" charset="0"/>
                <a:cs typeface="Arial" pitchFamily="34" charset="0"/>
              </a:rPr>
              <a:t>I	</a:t>
            </a:r>
            <a:r>
              <a:rPr lang="en-GB" sz="1050" b="0" dirty="0" smtClean="0">
                <a:solidFill>
                  <a:schemeClr val="tx2">
                    <a:lumMod val="75000"/>
                  </a:schemeClr>
                </a:solidFill>
                <a:latin typeface="Arial" pitchFamily="34" charset="0"/>
                <a:cs typeface="Arial" pitchFamily="34" charset="0"/>
                <a:hlinkClick r:id="rId2"/>
              </a:rPr>
              <a:t>www.giz.de</a:t>
            </a:r>
            <a:r>
              <a:rPr lang="en-GB" sz="1050" b="0" dirty="0" smtClean="0">
                <a:solidFill>
                  <a:schemeClr val="tx2">
                    <a:lumMod val="75000"/>
                  </a:schemeClr>
                </a:solidFill>
                <a:latin typeface="Arial" pitchFamily="34" charset="0"/>
                <a:cs typeface="Arial" pitchFamily="34" charset="0"/>
              </a:rPr>
              <a:t>, </a:t>
            </a:r>
            <a:r>
              <a:rPr lang="en-GB" sz="1050" b="0" dirty="0" smtClean="0">
                <a:solidFill>
                  <a:schemeClr val="tx2">
                    <a:lumMod val="75000"/>
                  </a:schemeClr>
                </a:solidFill>
                <a:latin typeface="Arial" pitchFamily="34" charset="0"/>
                <a:cs typeface="Arial" pitchFamily="34" charset="0"/>
                <a:hlinkClick r:id="rId3"/>
              </a:rPr>
              <a:t>www.serviciilocale.md</a:t>
            </a:r>
            <a:r>
              <a:rPr lang="en-GB" sz="1050" b="0" dirty="0" smtClean="0">
                <a:solidFill>
                  <a:schemeClr val="tx2">
                    <a:lumMod val="75000"/>
                  </a:schemeClr>
                </a:solidFill>
                <a:latin typeface="Arial" pitchFamily="34" charset="0"/>
                <a:cs typeface="Arial" pitchFamily="34" charset="0"/>
              </a:rPr>
              <a:t> </a:t>
            </a:r>
          </a:p>
          <a:p>
            <a:pPr>
              <a:spcBef>
                <a:spcPts val="0"/>
              </a:spcBef>
              <a:spcAft>
                <a:spcPts val="300"/>
              </a:spcAft>
              <a:defRPr/>
            </a:pPr>
            <a:endParaRPr lang="de-DE" sz="1200" dirty="0" smtClean="0">
              <a:solidFill>
                <a:schemeClr val="tx2">
                  <a:lumMod val="75000"/>
                </a:schemeClr>
              </a:solidFill>
            </a:endParaRPr>
          </a:p>
          <a:p>
            <a:pPr>
              <a:defRPr/>
            </a:pPr>
            <a:endParaRPr lang="de-DE" sz="1200" dirty="0">
              <a:solidFill>
                <a:schemeClr val="tx2">
                  <a:lumMod val="75000"/>
                </a:schemeClr>
              </a:solidFill>
            </a:endParaRPr>
          </a:p>
        </p:txBody>
      </p:sp>
      <p:sp>
        <p:nvSpPr>
          <p:cNvPr id="7" name="Inhaltsplatzhalter 8"/>
          <p:cNvSpPr txBox="1">
            <a:spLocks/>
          </p:cNvSpPr>
          <p:nvPr/>
        </p:nvSpPr>
        <p:spPr>
          <a:xfrm>
            <a:off x="5467350" y="2108200"/>
            <a:ext cx="3005138" cy="3814763"/>
          </a:xfrm>
          <a:prstGeom prst="rect">
            <a:avLst/>
          </a:prstGeom>
        </p:spPr>
        <p:txBody>
          <a:bodyPr vert="horz" lIns="91440" tIns="45720" rIns="91440" bIns="45720" rtlCol="0" anchor="t" anchorCtr="0"/>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spcAft>
                <a:spcPts val="600"/>
              </a:spcAft>
              <a:defRPr/>
            </a:pPr>
            <a:r>
              <a:rPr lang="en-GB" sz="1050" b="1" dirty="0" err="1" smtClean="0">
                <a:solidFill>
                  <a:schemeClr val="tx2">
                    <a:lumMod val="75000"/>
                  </a:schemeClr>
                </a:solidFill>
                <a:latin typeface="Arial" pitchFamily="34" charset="0"/>
                <a:cs typeface="Arial" pitchFamily="34" charset="0"/>
              </a:rPr>
              <a:t>Autor</a:t>
            </a:r>
            <a:r>
              <a:rPr lang="ro-RO" sz="1050" b="1" dirty="0" smtClean="0">
                <a:solidFill>
                  <a:schemeClr val="tx2">
                    <a:lumMod val="75000"/>
                  </a:schemeClr>
                </a:solidFill>
                <a:latin typeface="Arial" pitchFamily="34" charset="0"/>
                <a:cs typeface="Arial" pitchFamily="34" charset="0"/>
              </a:rPr>
              <a:t>i</a:t>
            </a:r>
            <a:r>
              <a:rPr lang="ro-RO" sz="1050" dirty="0" smtClean="0">
                <a:solidFill>
                  <a:schemeClr val="tx2">
                    <a:lumMod val="75000"/>
                  </a:schemeClr>
                </a:solidFill>
                <a:latin typeface="Arial" pitchFamily="34" charset="0"/>
                <a:cs typeface="Arial" pitchFamily="34" charset="0"/>
              </a:rPr>
              <a:t>:</a:t>
            </a:r>
          </a:p>
          <a:p>
            <a:pPr algn="l">
              <a:spcAft>
                <a:spcPts val="600"/>
              </a:spcAft>
              <a:defRPr/>
            </a:pPr>
            <a:r>
              <a:rPr lang="ro-RO" sz="1050" dirty="0" smtClean="0">
                <a:solidFill>
                  <a:schemeClr val="tx2">
                    <a:lumMod val="75000"/>
                  </a:schemeClr>
                </a:solidFill>
                <a:latin typeface="Arial" pitchFamily="34" charset="0"/>
                <a:cs typeface="Arial" pitchFamily="34" charset="0"/>
              </a:rPr>
              <a:t>Vladimir </a:t>
            </a:r>
            <a:r>
              <a:rPr lang="ro-RO" sz="1050" dirty="0" err="1" smtClean="0">
                <a:solidFill>
                  <a:schemeClr val="tx2">
                    <a:lumMod val="75000"/>
                  </a:schemeClr>
                </a:solidFill>
                <a:latin typeface="Arial" pitchFamily="34" charset="0"/>
                <a:cs typeface="Arial" pitchFamily="34" charset="0"/>
              </a:rPr>
              <a:t>Carbune</a:t>
            </a:r>
            <a:r>
              <a:rPr lang="en-GB" sz="1050" b="1" dirty="0" smtClean="0">
                <a:solidFill>
                  <a:schemeClr val="tx2">
                    <a:lumMod val="75000"/>
                  </a:schemeClr>
                </a:solidFill>
                <a:latin typeface="Arial" pitchFamily="34" charset="0"/>
                <a:cs typeface="Arial" pitchFamily="34" charset="0"/>
              </a:rPr>
              <a:t/>
            </a:r>
            <a:br>
              <a:rPr lang="en-GB" sz="1050" b="1" dirty="0" smtClean="0">
                <a:solidFill>
                  <a:schemeClr val="tx2">
                    <a:lumMod val="75000"/>
                  </a:schemeClr>
                </a:solidFill>
                <a:latin typeface="Arial" pitchFamily="34" charset="0"/>
                <a:cs typeface="Arial" pitchFamily="34" charset="0"/>
              </a:rPr>
            </a:br>
            <a:endParaRPr lang="en-GB" sz="1050" b="0" dirty="0" smtClean="0">
              <a:solidFill>
                <a:schemeClr val="tx2">
                  <a:lumMod val="75000"/>
                </a:schemeClr>
              </a:solidFill>
              <a:latin typeface="Arial" pitchFamily="34" charset="0"/>
              <a:cs typeface="Arial" pitchFamily="34" charset="0"/>
            </a:endParaRPr>
          </a:p>
          <a:p>
            <a:pPr algn="l">
              <a:spcAft>
                <a:spcPts val="300"/>
              </a:spcAft>
              <a:defRPr/>
            </a:pPr>
            <a:endParaRPr lang="en-GB" sz="1050" dirty="0" smtClean="0">
              <a:solidFill>
                <a:schemeClr val="tx2">
                  <a:lumMod val="75000"/>
                </a:schemeClr>
              </a:solidFill>
              <a:latin typeface="Arial" pitchFamily="34" charset="0"/>
              <a:cs typeface="Arial" pitchFamily="34" charset="0"/>
            </a:endParaRPr>
          </a:p>
          <a:p>
            <a:pPr algn="l">
              <a:defRPr/>
            </a:pPr>
            <a:endParaRPr lang="en-GB" sz="1050" dirty="0">
              <a:solidFill>
                <a:schemeClr val="tx2">
                  <a:lumMod val="75000"/>
                </a:schemeClr>
              </a:solidFill>
              <a:latin typeface="Arial" pitchFamily="34" charset="0"/>
              <a:cs typeface="Arial" pitchFamily="34" charset="0"/>
            </a:endParaRPr>
          </a:p>
        </p:txBody>
      </p:sp>
      <p:sp>
        <p:nvSpPr>
          <p:cNvPr id="10" name="Textfeld 9"/>
          <p:cNvSpPr txBox="1">
            <a:spLocks noChangeArrowheads="1"/>
          </p:cNvSpPr>
          <p:nvPr/>
        </p:nvSpPr>
        <p:spPr bwMode="auto">
          <a:xfrm>
            <a:off x="495377" y="4718050"/>
            <a:ext cx="1147762" cy="2143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sz="2200" b="1">
                <a:solidFill>
                  <a:srgbClr val="999999"/>
                </a:solidFill>
                <a:latin typeface="Arial" charset="0"/>
                <a:cs typeface="Arial" charset="0"/>
              </a:defRPr>
            </a:lvl1pPr>
            <a:lvl2pPr marL="742950" indent="-285750" eaLnBrk="0" hangingPunct="0">
              <a:defRPr sz="2200" b="1">
                <a:solidFill>
                  <a:srgbClr val="999999"/>
                </a:solidFill>
                <a:latin typeface="Arial" charset="0"/>
                <a:cs typeface="Arial" charset="0"/>
              </a:defRPr>
            </a:lvl2pPr>
            <a:lvl3pPr marL="1143000" indent="-228600" eaLnBrk="0" hangingPunct="0">
              <a:defRPr sz="2200" b="1">
                <a:solidFill>
                  <a:srgbClr val="999999"/>
                </a:solidFill>
                <a:latin typeface="Arial" charset="0"/>
                <a:cs typeface="Arial" charset="0"/>
              </a:defRPr>
            </a:lvl3pPr>
            <a:lvl4pPr marL="1600200" indent="-228600" eaLnBrk="0" hangingPunct="0">
              <a:defRPr sz="2200" b="1">
                <a:solidFill>
                  <a:srgbClr val="999999"/>
                </a:solidFill>
                <a:latin typeface="Arial" charset="0"/>
                <a:cs typeface="Arial" charset="0"/>
              </a:defRPr>
            </a:lvl4pPr>
            <a:lvl5pPr marL="2057400" indent="-228600" eaLnBrk="0" hangingPunct="0">
              <a:defRPr sz="2200" b="1">
                <a:solidFill>
                  <a:srgbClr val="999999"/>
                </a:solidFill>
                <a:latin typeface="Arial" charset="0"/>
                <a:cs typeface="Arial" charset="0"/>
              </a:defRPr>
            </a:lvl5pPr>
            <a:lvl6pPr marL="2514600" indent="-228600" eaLnBrk="0" fontAlgn="base" hangingPunct="0">
              <a:spcBef>
                <a:spcPct val="0"/>
              </a:spcBef>
              <a:spcAft>
                <a:spcPct val="0"/>
              </a:spcAft>
              <a:defRPr sz="2200" b="1">
                <a:solidFill>
                  <a:srgbClr val="999999"/>
                </a:solidFill>
                <a:latin typeface="Arial" charset="0"/>
                <a:cs typeface="Arial" charset="0"/>
              </a:defRPr>
            </a:lvl6pPr>
            <a:lvl7pPr marL="2971800" indent="-228600" eaLnBrk="0" fontAlgn="base" hangingPunct="0">
              <a:spcBef>
                <a:spcPct val="0"/>
              </a:spcBef>
              <a:spcAft>
                <a:spcPct val="0"/>
              </a:spcAft>
              <a:defRPr sz="2200" b="1">
                <a:solidFill>
                  <a:srgbClr val="999999"/>
                </a:solidFill>
                <a:latin typeface="Arial" charset="0"/>
                <a:cs typeface="Arial" charset="0"/>
              </a:defRPr>
            </a:lvl7pPr>
            <a:lvl8pPr marL="3429000" indent="-228600" eaLnBrk="0" fontAlgn="base" hangingPunct="0">
              <a:spcBef>
                <a:spcPct val="0"/>
              </a:spcBef>
              <a:spcAft>
                <a:spcPct val="0"/>
              </a:spcAft>
              <a:defRPr sz="2200" b="1">
                <a:solidFill>
                  <a:srgbClr val="999999"/>
                </a:solidFill>
                <a:latin typeface="Arial" charset="0"/>
                <a:cs typeface="Arial" charset="0"/>
              </a:defRPr>
            </a:lvl8pPr>
            <a:lvl9pPr marL="3886200" indent="-228600" eaLnBrk="0" fontAlgn="base" hangingPunct="0">
              <a:spcBef>
                <a:spcPct val="0"/>
              </a:spcBef>
              <a:spcAft>
                <a:spcPct val="0"/>
              </a:spcAft>
              <a:defRPr sz="2200" b="1">
                <a:solidFill>
                  <a:srgbClr val="999999"/>
                </a:solidFill>
                <a:latin typeface="Arial" charset="0"/>
                <a:cs typeface="Arial" charset="0"/>
              </a:defRPr>
            </a:lvl9pPr>
          </a:lstStyle>
          <a:p>
            <a:r>
              <a:rPr lang="ro-RO" sz="800" b="0" dirty="0" smtClean="0">
                <a:solidFill>
                  <a:schemeClr val="tx2">
                    <a:lumMod val="75000"/>
                  </a:schemeClr>
                </a:solidFill>
              </a:rPr>
              <a:t>Proiect cofinanțat de </a:t>
            </a:r>
            <a:endParaRPr lang="en-GB" sz="800" b="0" dirty="0">
              <a:solidFill>
                <a:schemeClr val="tx2">
                  <a:lumMod val="75000"/>
                </a:schemeClr>
              </a:solidFill>
            </a:endParaRPr>
          </a:p>
        </p:txBody>
      </p:sp>
      <p:pic>
        <p:nvPicPr>
          <p:cNvPr id="14" name="Picture 2" descr="D:\docs\desktop\ELdZ_Mol_cmyk_rum.jpg"/>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0" y="0"/>
            <a:ext cx="2138516" cy="155564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3" name="Textfeld 5"/>
          <p:cNvSpPr txBox="1"/>
          <p:nvPr/>
        </p:nvSpPr>
        <p:spPr>
          <a:xfrm>
            <a:off x="7419434" y="314102"/>
            <a:ext cx="1066949" cy="215444"/>
          </a:xfrm>
          <a:prstGeom prst="rect">
            <a:avLst/>
          </a:prstGeom>
          <a:noFill/>
        </p:spPr>
        <p:txBody>
          <a:bodyPr wrap="square" rtlCol="0">
            <a:spAutoFit/>
          </a:bodyPr>
          <a:lstStyle/>
          <a:p>
            <a:r>
              <a:rPr lang="ro-RO" sz="800" b="0" dirty="0" smtClean="0">
                <a:solidFill>
                  <a:schemeClr val="tx1"/>
                </a:solidFill>
                <a:latin typeface="Arial" pitchFamily="34" charset="0"/>
                <a:cs typeface="Arial" pitchFamily="34" charset="0"/>
              </a:rPr>
              <a:t>Implementat de</a:t>
            </a:r>
            <a:endParaRPr lang="en-GB" sz="800" b="0" dirty="0">
              <a:solidFill>
                <a:schemeClr val="tx1"/>
              </a:solidFill>
              <a:latin typeface="Arial" pitchFamily="34" charset="0"/>
              <a:cs typeface="Arial" pitchFamily="34" charset="0"/>
            </a:endParaRPr>
          </a:p>
        </p:txBody>
      </p:sp>
      <p:sp>
        <p:nvSpPr>
          <p:cNvPr id="18" name="Textfeld 9"/>
          <p:cNvSpPr txBox="1">
            <a:spLocks noChangeArrowheads="1"/>
          </p:cNvSpPr>
          <p:nvPr/>
        </p:nvSpPr>
        <p:spPr bwMode="auto">
          <a:xfrm>
            <a:off x="5555933" y="3908425"/>
            <a:ext cx="1147762" cy="2143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sz="2200" b="1">
                <a:solidFill>
                  <a:srgbClr val="999999"/>
                </a:solidFill>
                <a:latin typeface="Arial" charset="0"/>
                <a:cs typeface="Arial" charset="0"/>
              </a:defRPr>
            </a:lvl1pPr>
            <a:lvl2pPr marL="742950" indent="-285750" eaLnBrk="0" hangingPunct="0">
              <a:defRPr sz="2200" b="1">
                <a:solidFill>
                  <a:srgbClr val="999999"/>
                </a:solidFill>
                <a:latin typeface="Arial" charset="0"/>
                <a:cs typeface="Arial" charset="0"/>
              </a:defRPr>
            </a:lvl2pPr>
            <a:lvl3pPr marL="1143000" indent="-228600" eaLnBrk="0" hangingPunct="0">
              <a:defRPr sz="2200" b="1">
                <a:solidFill>
                  <a:srgbClr val="999999"/>
                </a:solidFill>
                <a:latin typeface="Arial" charset="0"/>
                <a:cs typeface="Arial" charset="0"/>
              </a:defRPr>
            </a:lvl3pPr>
            <a:lvl4pPr marL="1600200" indent="-228600" eaLnBrk="0" hangingPunct="0">
              <a:defRPr sz="2200" b="1">
                <a:solidFill>
                  <a:srgbClr val="999999"/>
                </a:solidFill>
                <a:latin typeface="Arial" charset="0"/>
                <a:cs typeface="Arial" charset="0"/>
              </a:defRPr>
            </a:lvl4pPr>
            <a:lvl5pPr marL="2057400" indent="-228600" eaLnBrk="0" hangingPunct="0">
              <a:defRPr sz="2200" b="1">
                <a:solidFill>
                  <a:srgbClr val="999999"/>
                </a:solidFill>
                <a:latin typeface="Arial" charset="0"/>
                <a:cs typeface="Arial" charset="0"/>
              </a:defRPr>
            </a:lvl5pPr>
            <a:lvl6pPr marL="2514600" indent="-228600" eaLnBrk="0" fontAlgn="base" hangingPunct="0">
              <a:spcBef>
                <a:spcPct val="0"/>
              </a:spcBef>
              <a:spcAft>
                <a:spcPct val="0"/>
              </a:spcAft>
              <a:defRPr sz="2200" b="1">
                <a:solidFill>
                  <a:srgbClr val="999999"/>
                </a:solidFill>
                <a:latin typeface="Arial" charset="0"/>
                <a:cs typeface="Arial" charset="0"/>
              </a:defRPr>
            </a:lvl6pPr>
            <a:lvl7pPr marL="2971800" indent="-228600" eaLnBrk="0" fontAlgn="base" hangingPunct="0">
              <a:spcBef>
                <a:spcPct val="0"/>
              </a:spcBef>
              <a:spcAft>
                <a:spcPct val="0"/>
              </a:spcAft>
              <a:defRPr sz="2200" b="1">
                <a:solidFill>
                  <a:srgbClr val="999999"/>
                </a:solidFill>
                <a:latin typeface="Arial" charset="0"/>
                <a:cs typeface="Arial" charset="0"/>
              </a:defRPr>
            </a:lvl7pPr>
            <a:lvl8pPr marL="3429000" indent="-228600" eaLnBrk="0" fontAlgn="base" hangingPunct="0">
              <a:spcBef>
                <a:spcPct val="0"/>
              </a:spcBef>
              <a:spcAft>
                <a:spcPct val="0"/>
              </a:spcAft>
              <a:defRPr sz="2200" b="1">
                <a:solidFill>
                  <a:srgbClr val="999999"/>
                </a:solidFill>
                <a:latin typeface="Arial" charset="0"/>
                <a:cs typeface="Arial" charset="0"/>
              </a:defRPr>
            </a:lvl8pPr>
            <a:lvl9pPr marL="3886200" indent="-228600" eaLnBrk="0" fontAlgn="base" hangingPunct="0">
              <a:spcBef>
                <a:spcPct val="0"/>
              </a:spcBef>
              <a:spcAft>
                <a:spcPct val="0"/>
              </a:spcAft>
              <a:defRPr sz="2200" b="1">
                <a:solidFill>
                  <a:srgbClr val="999999"/>
                </a:solidFill>
                <a:latin typeface="Arial" charset="0"/>
                <a:cs typeface="Arial" charset="0"/>
              </a:defRPr>
            </a:lvl9pPr>
          </a:lstStyle>
          <a:p>
            <a:r>
              <a:rPr lang="ro-RO" sz="800" b="0" dirty="0" smtClean="0">
                <a:solidFill>
                  <a:schemeClr val="tx2">
                    <a:lumMod val="75000"/>
                  </a:schemeClr>
                </a:solidFill>
              </a:rPr>
              <a:t>În cooperare cu</a:t>
            </a:r>
            <a:endParaRPr lang="en-GB" sz="800" b="0" dirty="0">
              <a:solidFill>
                <a:schemeClr val="tx2">
                  <a:lumMod val="75000"/>
                </a:schemeClr>
              </a:solidFill>
            </a:endParaRPr>
          </a:p>
        </p:txBody>
      </p:sp>
      <p:pic>
        <p:nvPicPr>
          <p:cNvPr id="1026" name="Picture 2" descr="2"/>
          <p:cNvPicPr>
            <a:picLocks noChangeAspect="1" noChangeArrowheads="1"/>
          </p:cNvPicPr>
          <p:nvPr/>
        </p:nvPicPr>
        <p:blipFill>
          <a:blip r:embed="rId5" cstate="print">
            <a:extLst>
              <a:ext uri="{28A0092B-C50C-407E-A947-70E740481C1C}">
                <a14:useLocalDpi xmlns="" xmlns:a14="http://schemas.microsoft.com/office/drawing/2010/main" val="0"/>
              </a:ext>
            </a:extLst>
          </a:blip>
          <a:srcRect/>
          <a:stretch>
            <a:fillRect/>
          </a:stretch>
        </p:blipFill>
        <p:spPr bwMode="auto">
          <a:xfrm>
            <a:off x="5739605" y="5981404"/>
            <a:ext cx="1876425" cy="4000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9" name="Picture 8"/>
          <p:cNvPicPr>
            <a:picLocks noChangeAspect="1"/>
          </p:cNvPicPr>
          <p:nvPr/>
        </p:nvPicPr>
        <p:blipFill rotWithShape="1">
          <a:blip r:embed="rId6" cstate="print"/>
          <a:srcRect l="58952" t="9310" b="18235"/>
          <a:stretch/>
        </p:blipFill>
        <p:spPr>
          <a:xfrm>
            <a:off x="5645778" y="4368969"/>
            <a:ext cx="1569656" cy="645115"/>
          </a:xfrm>
          <a:prstGeom prst="rect">
            <a:avLst/>
          </a:prstGeom>
        </p:spPr>
      </p:pic>
      <p:pic>
        <p:nvPicPr>
          <p:cNvPr id="12" name="Picture 11"/>
          <p:cNvPicPr>
            <a:picLocks noChangeAspect="1"/>
          </p:cNvPicPr>
          <p:nvPr/>
        </p:nvPicPr>
        <p:blipFill>
          <a:blip r:embed="rId7" cstate="print"/>
          <a:stretch>
            <a:fillRect/>
          </a:stretch>
        </p:blipFill>
        <p:spPr>
          <a:xfrm>
            <a:off x="2511178" y="5306076"/>
            <a:ext cx="1252884" cy="910215"/>
          </a:xfrm>
          <a:prstGeom prst="rect">
            <a:avLst/>
          </a:prstGeom>
        </p:spPr>
      </p:pic>
      <p:pic>
        <p:nvPicPr>
          <p:cNvPr id="2" name="Picture 2"/>
          <p:cNvPicPr>
            <a:picLocks noChangeAspect="1" noChangeArrowheads="1"/>
          </p:cNvPicPr>
          <p:nvPr/>
        </p:nvPicPr>
        <p:blipFill>
          <a:blip r:embed="rId8" cstate="print">
            <a:extLst>
              <a:ext uri="{28A0092B-C50C-407E-A947-70E740481C1C}">
                <a14:useLocalDpi xmlns="" xmlns:a14="http://schemas.microsoft.com/office/drawing/2010/main" val="0"/>
              </a:ext>
            </a:extLst>
          </a:blip>
          <a:srcRect/>
          <a:stretch>
            <a:fillRect/>
          </a:stretch>
        </p:blipFill>
        <p:spPr bwMode="auto">
          <a:xfrm>
            <a:off x="7419434" y="4156749"/>
            <a:ext cx="847626" cy="85733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8" name="Picture 2" descr="C:\Users\statia2\Desktop\SDC-Rom_CMYK_hoch_pos.jpg"/>
          <p:cNvPicPr>
            <a:picLocks noChangeAspect="1" noChangeArrowheads="1"/>
          </p:cNvPicPr>
          <p:nvPr/>
        </p:nvPicPr>
        <p:blipFill>
          <a:blip r:embed="rId9" cstate="print">
            <a:extLst>
              <a:ext uri="{28A0092B-C50C-407E-A947-70E740481C1C}">
                <a14:useLocalDpi xmlns="" xmlns:a14="http://schemas.microsoft.com/office/drawing/2010/main" val="0"/>
              </a:ext>
            </a:extLst>
          </a:blip>
          <a:srcRect/>
          <a:stretch>
            <a:fillRect/>
          </a:stretch>
        </p:blipFill>
        <p:spPr bwMode="auto">
          <a:xfrm>
            <a:off x="260846" y="5215306"/>
            <a:ext cx="1984375" cy="1158875"/>
          </a:xfrm>
          <a:prstGeom prst="rect">
            <a:avLst/>
          </a:prstGeom>
          <a:noFill/>
          <a:extLst>
            <a:ext uri="{909E8E84-426E-40DD-AFC4-6F175D3DCCD1}">
              <a14:hiddenFill xmlns="" xmlns:a14="http://schemas.microsoft.com/office/drawing/2010/main">
                <a:solidFill>
                  <a:srgbClr val="FFFFFF"/>
                </a:solidFill>
              </a14:hiddenFill>
            </a:ext>
          </a:extLst>
        </p:spPr>
      </p:pic>
      <p:pic>
        <p:nvPicPr>
          <p:cNvPr id="15" name="Picture 14" descr="C:\Users\Stela\Desktop\Logou nou UTM\Logo_inscript_horizontal (1).png"/>
          <p:cNvPicPr/>
          <p:nvPr/>
        </p:nvPicPr>
        <p:blipFill>
          <a:blip r:embed="rId10" cstate="print">
            <a:extLst>
              <a:ext uri="{28A0092B-C50C-407E-A947-70E740481C1C}">
                <a14:useLocalDpi xmlns="" xmlns:a14="http://schemas.microsoft.com/office/drawing/2010/main" val="0"/>
              </a:ext>
            </a:extLst>
          </a:blip>
          <a:srcRect/>
          <a:stretch>
            <a:fillRect/>
          </a:stretch>
        </p:blipFill>
        <p:spPr bwMode="auto">
          <a:xfrm>
            <a:off x="5593291" y="5167947"/>
            <a:ext cx="2635885" cy="655955"/>
          </a:xfrm>
          <a:prstGeom prst="rect">
            <a:avLst/>
          </a:prstGeom>
          <a:noFill/>
          <a:ln>
            <a:noFill/>
          </a:ln>
        </p:spPr>
      </p:pic>
    </p:spTree>
    <p:extLst>
      <p:ext uri="{BB962C8B-B14F-4D97-AF65-F5344CB8AC3E}">
        <p14:creationId xmlns="" xmlns:p14="http://schemas.microsoft.com/office/powerpoint/2010/main" val="128815640"/>
      </p:ext>
    </p:extLst>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ußzeilenplatzhalter 2"/>
          <p:cNvSpPr>
            <a:spLocks noGrp="1"/>
          </p:cNvSpPr>
          <p:nvPr>
            <p:ph type="ftr" sz="quarter" idx="10"/>
          </p:nvPr>
        </p:nvSpPr>
        <p:spPr/>
        <p:txBody>
          <a:bodyPr/>
          <a:lstStyle/>
          <a:p>
            <a:r>
              <a:rPr lang="de-DE" smtClean="0"/>
              <a:t>XXX</a:t>
            </a:r>
            <a:endParaRPr lang="de-DE" dirty="0"/>
          </a:p>
        </p:txBody>
      </p:sp>
      <p:sp>
        <p:nvSpPr>
          <p:cNvPr id="4" name="Datumsplatzhalter 3"/>
          <p:cNvSpPr>
            <a:spLocks noGrp="1"/>
          </p:cNvSpPr>
          <p:nvPr>
            <p:ph type="dt" sz="half" idx="11"/>
          </p:nvPr>
        </p:nvSpPr>
        <p:spPr/>
        <p:txBody>
          <a:bodyPr/>
          <a:lstStyle/>
          <a:p>
            <a:fld id="{0F9A5078-6F60-49E2-B50D-11C30D454C38}" type="datetime1">
              <a:rPr lang="en-GB"/>
              <a:pPr/>
              <a:t>20/06/2017</a:t>
            </a:fld>
            <a:endParaRPr lang="de-DE" noProof="0" dirty="0"/>
          </a:p>
        </p:txBody>
      </p:sp>
      <p:pic>
        <p:nvPicPr>
          <p:cNvPr id="14" name="Picture 2" descr="D:\docs\desktop\ELdZ_Mol_cmyk_rum.jpg"/>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0" y="0"/>
            <a:ext cx="2138516" cy="155564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3" name="Textfeld 5"/>
          <p:cNvSpPr txBox="1"/>
          <p:nvPr/>
        </p:nvSpPr>
        <p:spPr>
          <a:xfrm>
            <a:off x="7419434" y="314102"/>
            <a:ext cx="1066949" cy="215444"/>
          </a:xfrm>
          <a:prstGeom prst="rect">
            <a:avLst/>
          </a:prstGeom>
          <a:noFill/>
        </p:spPr>
        <p:txBody>
          <a:bodyPr wrap="square" rtlCol="0">
            <a:spAutoFit/>
          </a:bodyPr>
          <a:lstStyle/>
          <a:p>
            <a:r>
              <a:rPr lang="ro-RO" sz="800" b="0" dirty="0" smtClean="0">
                <a:solidFill>
                  <a:schemeClr val="tx1"/>
                </a:solidFill>
                <a:latin typeface="Arial" pitchFamily="34" charset="0"/>
                <a:cs typeface="Arial" pitchFamily="34" charset="0"/>
              </a:rPr>
              <a:t>Implementat de</a:t>
            </a:r>
            <a:endParaRPr lang="en-GB" sz="800" b="0" dirty="0">
              <a:solidFill>
                <a:schemeClr val="tx1"/>
              </a:solidFill>
              <a:latin typeface="Arial" pitchFamily="34" charset="0"/>
              <a:cs typeface="Arial" pitchFamily="34" charset="0"/>
            </a:endParaRPr>
          </a:p>
        </p:txBody>
      </p:sp>
      <p:pic>
        <p:nvPicPr>
          <p:cNvPr id="16" name="Picture 15" descr="Gopa Log MS cmyk RZ"/>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1405451" y="2793129"/>
            <a:ext cx="2827336" cy="1144690"/>
          </a:xfrm>
          <a:prstGeom prst="rect">
            <a:avLst/>
          </a:prstGeom>
          <a:noFill/>
        </p:spPr>
      </p:pic>
      <p:sp>
        <p:nvSpPr>
          <p:cNvPr id="19" name="Textfeld 5"/>
          <p:cNvSpPr txBox="1"/>
          <p:nvPr/>
        </p:nvSpPr>
        <p:spPr>
          <a:xfrm>
            <a:off x="5395399" y="2428037"/>
            <a:ext cx="1066949" cy="215444"/>
          </a:xfrm>
          <a:prstGeom prst="rect">
            <a:avLst/>
          </a:prstGeom>
          <a:noFill/>
        </p:spPr>
        <p:txBody>
          <a:bodyPr wrap="square" rtlCol="0">
            <a:spAutoFit/>
          </a:bodyPr>
          <a:lstStyle/>
          <a:p>
            <a:r>
              <a:rPr lang="en-US" sz="800" b="0" dirty="0" smtClean="0">
                <a:solidFill>
                  <a:schemeClr val="tx1"/>
                </a:solidFill>
                <a:latin typeface="Arial" pitchFamily="34" charset="0"/>
                <a:cs typeface="Arial" pitchFamily="34" charset="0"/>
              </a:rPr>
              <a:t>Din </a:t>
            </a:r>
            <a:r>
              <a:rPr lang="en-US" sz="800" b="0" dirty="0" err="1" smtClean="0">
                <a:solidFill>
                  <a:schemeClr val="tx1"/>
                </a:solidFill>
                <a:latin typeface="Arial" pitchFamily="34" charset="0"/>
                <a:cs typeface="Arial" pitchFamily="34" charset="0"/>
              </a:rPr>
              <a:t>numele</a:t>
            </a:r>
            <a:endParaRPr lang="en-GB" sz="800" b="0" dirty="0">
              <a:solidFill>
                <a:schemeClr val="tx1"/>
              </a:solidFill>
              <a:latin typeface="Arial" pitchFamily="34" charset="0"/>
              <a:cs typeface="Arial" pitchFamily="34" charset="0"/>
            </a:endParaRPr>
          </a:p>
        </p:txBody>
      </p:sp>
      <p:pic>
        <p:nvPicPr>
          <p:cNvPr id="20" name="Picture 19"/>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bwMode="auto">
          <a:xfrm>
            <a:off x="5395399" y="2793129"/>
            <a:ext cx="3400425" cy="914400"/>
          </a:xfrm>
          <a:prstGeom prst="rect">
            <a:avLst/>
          </a:prstGeom>
          <a:noFill/>
        </p:spPr>
      </p:pic>
    </p:spTree>
    <p:extLst>
      <p:ext uri="{BB962C8B-B14F-4D97-AF65-F5344CB8AC3E}">
        <p14:creationId xmlns="" xmlns:p14="http://schemas.microsoft.com/office/powerpoint/2010/main" val="1735280851"/>
      </p:ext>
    </p:extLst>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4000" y="1148316"/>
            <a:ext cx="7776000" cy="774488"/>
          </a:xfrm>
        </p:spPr>
        <p:txBody>
          <a:bodyPr/>
          <a:lstStyle/>
          <a:p>
            <a:pPr algn="ctr"/>
            <a:r>
              <a:rPr lang="ro-RO" dirty="0" smtClean="0">
                <a:solidFill>
                  <a:srgbClr val="C00000"/>
                </a:solidFill>
              </a:rPr>
              <a:t>Cuprinsul sesiunii:</a:t>
            </a:r>
            <a:r>
              <a:rPr lang="vi-VN" dirty="0"/>
              <a:t/>
            </a:r>
            <a:br>
              <a:rPr lang="vi-VN" dirty="0"/>
            </a:br>
            <a:r>
              <a:rPr lang="vi-VN" dirty="0"/>
              <a:t/>
            </a:r>
            <a:br>
              <a:rPr lang="vi-VN" dirty="0"/>
            </a:br>
            <a:endParaRPr lang="ru-RU" dirty="0"/>
          </a:p>
        </p:txBody>
      </p:sp>
      <p:sp>
        <p:nvSpPr>
          <p:cNvPr id="3" name="Нижний колонтитул 2"/>
          <p:cNvSpPr>
            <a:spLocks noGrp="1"/>
          </p:cNvSpPr>
          <p:nvPr>
            <p:ph type="ftr" sz="quarter" idx="10"/>
          </p:nvPr>
        </p:nvSpPr>
        <p:spPr>
          <a:xfrm>
            <a:off x="2862776" y="6581001"/>
            <a:ext cx="3418449" cy="246221"/>
          </a:xfrm>
        </p:spPr>
        <p:txBody>
          <a:bodyPr/>
          <a:lstStyle/>
          <a:p>
            <a:r>
              <a:rPr lang="ro-RO" dirty="0" smtClean="0">
                <a:solidFill>
                  <a:srgbClr val="002060"/>
                </a:solidFill>
              </a:rPr>
              <a:t>Vladimir </a:t>
            </a:r>
            <a:r>
              <a:rPr lang="ro-RO" dirty="0" err="1" smtClean="0">
                <a:solidFill>
                  <a:srgbClr val="002060"/>
                </a:solidFill>
              </a:rPr>
              <a:t>Carbune</a:t>
            </a:r>
            <a:endParaRPr lang="en-BZ" dirty="0"/>
          </a:p>
        </p:txBody>
      </p:sp>
      <p:sp>
        <p:nvSpPr>
          <p:cNvPr id="4" name="Дата 3"/>
          <p:cNvSpPr>
            <a:spLocks noGrp="1"/>
          </p:cNvSpPr>
          <p:nvPr>
            <p:ph type="dt" sz="half" idx="11"/>
          </p:nvPr>
        </p:nvSpPr>
        <p:spPr/>
        <p:txBody>
          <a:bodyPr/>
          <a:lstStyle/>
          <a:p>
            <a:fld id="{0F9A5078-6F60-49E2-B50D-11C30D454C38}" type="datetime1">
              <a:rPr lang="en-GB" noProof="0" smtClean="0"/>
              <a:pPr/>
              <a:t>20/06/2017</a:t>
            </a:fld>
            <a:endParaRPr lang="en-GB" noProof="0" dirty="0"/>
          </a:p>
        </p:txBody>
      </p:sp>
      <p:sp>
        <p:nvSpPr>
          <p:cNvPr id="5" name="Объект 4"/>
          <p:cNvSpPr>
            <a:spLocks noGrp="1"/>
          </p:cNvSpPr>
          <p:nvPr>
            <p:ph idx="1"/>
          </p:nvPr>
        </p:nvSpPr>
        <p:spPr>
          <a:xfrm>
            <a:off x="684000" y="2303929"/>
            <a:ext cx="7776000" cy="3960071"/>
          </a:xfrm>
        </p:spPr>
        <p:txBody>
          <a:bodyPr/>
          <a:lstStyle/>
          <a:p>
            <a:pPr algn="just"/>
            <a:r>
              <a:rPr lang="ro-RO" sz="2000" dirty="0" smtClean="0">
                <a:solidFill>
                  <a:schemeClr val="tx1"/>
                </a:solidFill>
              </a:rPr>
              <a:t>4</a:t>
            </a:r>
            <a:r>
              <a:rPr lang="vi-VN" sz="2000" dirty="0" smtClean="0">
                <a:solidFill>
                  <a:schemeClr val="tx1"/>
                </a:solidFill>
              </a:rPr>
              <a:t>.1.</a:t>
            </a:r>
            <a:r>
              <a:rPr lang="ro-RO" sz="2000" dirty="0" smtClean="0">
                <a:solidFill>
                  <a:schemeClr val="tx1"/>
                </a:solidFill>
              </a:rPr>
              <a:t> Recepția construcțiilor. Informația investitorului privind finalizarea lucrărilor de construcție. Modalitatea desemnării Comisiei de recepție la terminarea lucrărilor.</a:t>
            </a:r>
            <a:endParaRPr lang="ru-RU" dirty="0">
              <a:solidFill>
                <a:schemeClr val="tx1"/>
              </a:solidFill>
            </a:endParaRPr>
          </a:p>
        </p:txBody>
      </p:sp>
    </p:spTree>
    <p:extLst>
      <p:ext uri="{BB962C8B-B14F-4D97-AF65-F5344CB8AC3E}">
        <p14:creationId xmlns="" xmlns:p14="http://schemas.microsoft.com/office/powerpoint/2010/main" val="833219773"/>
      </p:ext>
    </p:extLst>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4000" y="1027612"/>
            <a:ext cx="7776000" cy="931818"/>
          </a:xfrm>
        </p:spPr>
        <p:txBody>
          <a:bodyPr/>
          <a:lstStyle/>
          <a:p>
            <a:r>
              <a:rPr lang="ro-RO" sz="2000" dirty="0" smtClean="0">
                <a:solidFill>
                  <a:srgbClr val="C00000"/>
                </a:solidFill>
              </a:rPr>
              <a:t>4</a:t>
            </a:r>
            <a:r>
              <a:rPr lang="vi-VN" sz="2000" dirty="0" smtClean="0">
                <a:solidFill>
                  <a:srgbClr val="C00000"/>
                </a:solidFill>
              </a:rPr>
              <a:t>.1.</a:t>
            </a:r>
            <a:r>
              <a:rPr lang="ro-RO" sz="2000" dirty="0" smtClean="0">
                <a:solidFill>
                  <a:srgbClr val="C00000"/>
                </a:solidFill>
              </a:rPr>
              <a:t> Recepția construcțiilor. Informația investitorului privind finalizarea lucrărilor de construcție. Modalitatea desemnării Comisiei de recepție la terminarea lucrărilor.</a:t>
            </a:r>
            <a:r>
              <a:rPr lang="ru-RU" dirty="0" smtClean="0"/>
              <a:t/>
            </a:r>
            <a:br>
              <a:rPr lang="ru-RU" dirty="0" smtClean="0"/>
            </a:br>
            <a:r>
              <a:rPr lang="ro-RO" dirty="0" smtClean="0"/>
              <a:t/>
            </a:r>
            <a:br>
              <a:rPr lang="ro-RO" dirty="0" smtClean="0"/>
            </a:br>
            <a:endParaRPr lang="ru-RU" dirty="0"/>
          </a:p>
        </p:txBody>
      </p:sp>
      <p:sp>
        <p:nvSpPr>
          <p:cNvPr id="3" name="Нижний колонтитул 2"/>
          <p:cNvSpPr>
            <a:spLocks noGrp="1"/>
          </p:cNvSpPr>
          <p:nvPr>
            <p:ph type="ftr" sz="quarter" idx="10"/>
          </p:nvPr>
        </p:nvSpPr>
        <p:spPr>
          <a:xfrm>
            <a:off x="2828593" y="6611779"/>
            <a:ext cx="3418449" cy="400110"/>
          </a:xfrm>
        </p:spPr>
        <p:txBody>
          <a:bodyPr/>
          <a:lstStyle/>
          <a:p>
            <a:r>
              <a:rPr lang="ro-RO" dirty="0" smtClean="0">
                <a:solidFill>
                  <a:srgbClr val="002060"/>
                </a:solidFill>
              </a:rPr>
              <a:t>Vladimir </a:t>
            </a:r>
            <a:r>
              <a:rPr lang="ro-RO" dirty="0" err="1" smtClean="0">
                <a:solidFill>
                  <a:srgbClr val="002060"/>
                </a:solidFill>
              </a:rPr>
              <a:t>Carbune</a:t>
            </a:r>
            <a:endParaRPr lang="en-BZ" dirty="0" smtClean="0"/>
          </a:p>
          <a:p>
            <a:endParaRPr lang="de-DE" dirty="0"/>
          </a:p>
        </p:txBody>
      </p:sp>
      <p:sp>
        <p:nvSpPr>
          <p:cNvPr id="4" name="Дата 3"/>
          <p:cNvSpPr>
            <a:spLocks noGrp="1"/>
          </p:cNvSpPr>
          <p:nvPr>
            <p:ph type="dt" sz="half" idx="11"/>
          </p:nvPr>
        </p:nvSpPr>
        <p:spPr/>
        <p:txBody>
          <a:bodyPr/>
          <a:lstStyle/>
          <a:p>
            <a:fld id="{0F9A5078-6F60-49E2-B50D-11C30D454C38}" type="datetime1">
              <a:rPr lang="en-GB" noProof="0" smtClean="0"/>
              <a:pPr/>
              <a:t>20/06/2017</a:t>
            </a:fld>
            <a:endParaRPr lang="en-GB" noProof="0" dirty="0"/>
          </a:p>
        </p:txBody>
      </p:sp>
      <p:sp>
        <p:nvSpPr>
          <p:cNvPr id="5" name="Содержимое 4"/>
          <p:cNvSpPr>
            <a:spLocks noGrp="1"/>
          </p:cNvSpPr>
          <p:nvPr>
            <p:ph idx="1"/>
          </p:nvPr>
        </p:nvSpPr>
        <p:spPr>
          <a:xfrm>
            <a:off x="618309" y="2037806"/>
            <a:ext cx="8081554" cy="4307010"/>
          </a:xfrm>
        </p:spPr>
        <p:txBody>
          <a:bodyPr/>
          <a:lstStyle/>
          <a:p>
            <a:r>
              <a:rPr lang="en-US" dirty="0" smtClean="0">
                <a:solidFill>
                  <a:schemeClr val="tx1"/>
                </a:solidFill>
              </a:rPr>
              <a:t>    </a:t>
            </a:r>
            <a:r>
              <a:rPr lang="ro-RO" dirty="0" smtClean="0">
                <a:solidFill>
                  <a:schemeClr val="tx1"/>
                </a:solidFill>
              </a:rPr>
              <a:t>Actul normativ ce reglementează recepția </a:t>
            </a:r>
            <a:r>
              <a:rPr lang="ro-MO" dirty="0" smtClean="0">
                <a:solidFill>
                  <a:schemeClr val="tx1"/>
                </a:solidFill>
              </a:rPr>
              <a:t>construcţiilor şi instalaţiilor aferente</a:t>
            </a:r>
            <a:r>
              <a:rPr lang="ro-RO" dirty="0" smtClean="0">
                <a:solidFill>
                  <a:schemeClr val="tx1"/>
                </a:solidFill>
              </a:rPr>
              <a:t> este HG nr. 285 din 23.05.1996 </a:t>
            </a:r>
            <a:r>
              <a:rPr lang="ro-MO" dirty="0" smtClean="0">
                <a:solidFill>
                  <a:schemeClr val="tx1"/>
                </a:solidFill>
              </a:rPr>
              <a:t>cu privire la aprobarea Regulamentului de recepţie a construcţiilor şi instalaţiilor aferente</a:t>
            </a:r>
          </a:p>
          <a:p>
            <a:r>
              <a:rPr lang="ro-RO" dirty="0" smtClean="0">
                <a:solidFill>
                  <a:schemeClr val="tx1"/>
                </a:solidFill>
              </a:rPr>
              <a:t>   I</a:t>
            </a:r>
            <a:r>
              <a:rPr lang="vi-VN" dirty="0" smtClean="0">
                <a:solidFill>
                  <a:schemeClr val="tx1"/>
                </a:solidFill>
              </a:rPr>
              <a:t>nvestitorul este persoana juridică ce a încheiat contractul de executare a unor lucrări de construcţie, supraveghează mersul îndeplinirii lui şi preia lucrarea.</a:t>
            </a:r>
            <a:br>
              <a:rPr lang="vi-VN" dirty="0" smtClean="0">
                <a:solidFill>
                  <a:schemeClr val="tx1"/>
                </a:solidFill>
              </a:rPr>
            </a:br>
            <a:r>
              <a:rPr lang="vi-VN" dirty="0" smtClean="0">
                <a:solidFill>
                  <a:schemeClr val="tx1"/>
                </a:solidFill>
              </a:rPr>
              <a:t>    Executantul este partea contractantă care realizează lucrarea sau reprezentantul legal al acestuia, dacă lucrarea este realizată printr-o asociere.</a:t>
            </a:r>
            <a:endParaRPr lang="ro-RO" dirty="0" smtClean="0">
              <a:solidFill>
                <a:schemeClr val="tx1"/>
              </a:solidFill>
            </a:endParaRPr>
          </a:p>
          <a:p>
            <a:r>
              <a:rPr lang="ro-RO" dirty="0" smtClean="0">
                <a:solidFill>
                  <a:schemeClr val="tx1"/>
                </a:solidFill>
              </a:rPr>
              <a:t>Recepția - constituie o componentă a sistemului calității în construcții și este actul prin care comisia de recepție declară că acceptă și preia lucrarea definitivată de construcție și instalațiile aferente acesteia, cu sau fără rezerve, și că aceasta poate fi dată în folosință.</a:t>
            </a:r>
            <a:r>
              <a:rPr lang="vi-VN" dirty="0" smtClean="0">
                <a:solidFill>
                  <a:schemeClr val="tx1"/>
                </a:solidFill>
              </a:rPr>
              <a:t> Prin actul de recepţie se certifică faptul că executantul şi-a îndeplinit obligaţiile în conformitate cu prevederile contractului şi ale documentaţiei de execuţie</a:t>
            </a:r>
            <a:r>
              <a:rPr lang="ro-RO" dirty="0" smtClean="0">
                <a:solidFill>
                  <a:schemeClr val="tx1"/>
                </a:solidFill>
              </a:rPr>
              <a:t>.</a:t>
            </a:r>
            <a:endParaRPr lang="ru-RU" dirty="0">
              <a:solidFill>
                <a:schemeClr val="tx1"/>
              </a:solidFill>
            </a:endParaRPr>
          </a:p>
        </p:txBody>
      </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3999" y="914400"/>
            <a:ext cx="8068115" cy="896983"/>
          </a:xfrm>
        </p:spPr>
        <p:txBody>
          <a:bodyPr/>
          <a:lstStyle/>
          <a:p>
            <a:r>
              <a:rPr lang="ro-RO" sz="2000" dirty="0" smtClean="0">
                <a:solidFill>
                  <a:srgbClr val="C00000"/>
                </a:solidFill>
              </a:rPr>
              <a:t>4</a:t>
            </a:r>
            <a:r>
              <a:rPr lang="vi-VN" sz="2000" dirty="0" smtClean="0">
                <a:solidFill>
                  <a:srgbClr val="C00000"/>
                </a:solidFill>
              </a:rPr>
              <a:t>.1.</a:t>
            </a:r>
            <a:r>
              <a:rPr lang="ro-RO" sz="2000" dirty="0" smtClean="0">
                <a:solidFill>
                  <a:srgbClr val="C00000"/>
                </a:solidFill>
              </a:rPr>
              <a:t> Recepția construcțiilor. Informația investitorului privind finalizarea lucrărilor de construcție. Modalitatea desemnării Comisiei de recepție la terminarea lucrărilor.</a:t>
            </a:r>
            <a:endParaRPr lang="ru-RU" sz="2000" dirty="0"/>
          </a:p>
        </p:txBody>
      </p:sp>
      <p:sp>
        <p:nvSpPr>
          <p:cNvPr id="3" name="Нижний колонтитул 2"/>
          <p:cNvSpPr>
            <a:spLocks noGrp="1"/>
          </p:cNvSpPr>
          <p:nvPr>
            <p:ph type="ftr" sz="quarter" idx="10"/>
          </p:nvPr>
        </p:nvSpPr>
        <p:spPr>
          <a:xfrm>
            <a:off x="2862776" y="6581001"/>
            <a:ext cx="3418449" cy="400110"/>
          </a:xfrm>
        </p:spPr>
        <p:txBody>
          <a:bodyPr/>
          <a:lstStyle/>
          <a:p>
            <a:r>
              <a:rPr lang="ro-RO" dirty="0" smtClean="0">
                <a:solidFill>
                  <a:srgbClr val="002060"/>
                </a:solidFill>
              </a:rPr>
              <a:t>Vladimir </a:t>
            </a:r>
            <a:r>
              <a:rPr lang="ro-RO" dirty="0" err="1" smtClean="0">
                <a:solidFill>
                  <a:srgbClr val="002060"/>
                </a:solidFill>
              </a:rPr>
              <a:t>Carbune</a:t>
            </a:r>
            <a:endParaRPr lang="en-BZ" dirty="0" smtClean="0"/>
          </a:p>
          <a:p>
            <a:endParaRPr lang="de-DE" dirty="0"/>
          </a:p>
        </p:txBody>
      </p:sp>
      <p:sp>
        <p:nvSpPr>
          <p:cNvPr id="4" name="Дата 3"/>
          <p:cNvSpPr>
            <a:spLocks noGrp="1"/>
          </p:cNvSpPr>
          <p:nvPr>
            <p:ph type="dt" sz="half" idx="11"/>
          </p:nvPr>
        </p:nvSpPr>
        <p:spPr/>
        <p:txBody>
          <a:bodyPr/>
          <a:lstStyle/>
          <a:p>
            <a:fld id="{0F9A5078-6F60-49E2-B50D-11C30D454C38}" type="datetime1">
              <a:rPr lang="en-GB" noProof="0" smtClean="0"/>
              <a:pPr/>
              <a:t>20/06/2017</a:t>
            </a:fld>
            <a:endParaRPr lang="en-GB" noProof="0" dirty="0"/>
          </a:p>
        </p:txBody>
      </p:sp>
      <p:sp>
        <p:nvSpPr>
          <p:cNvPr id="5" name="Содержимое 4"/>
          <p:cNvSpPr>
            <a:spLocks noGrp="1"/>
          </p:cNvSpPr>
          <p:nvPr>
            <p:ph idx="1"/>
          </p:nvPr>
        </p:nvSpPr>
        <p:spPr>
          <a:xfrm>
            <a:off x="374469" y="1837509"/>
            <a:ext cx="8421188" cy="4641668"/>
          </a:xfrm>
        </p:spPr>
        <p:txBody>
          <a:bodyPr/>
          <a:lstStyle/>
          <a:p>
            <a:r>
              <a:rPr lang="ro-RO" dirty="0" smtClean="0">
                <a:solidFill>
                  <a:schemeClr val="tx1"/>
                </a:solidFill>
              </a:rPr>
              <a:t>    </a:t>
            </a:r>
            <a:r>
              <a:rPr lang="vi-VN" dirty="0" smtClean="0">
                <a:solidFill>
                  <a:schemeClr val="tx1"/>
                </a:solidFill>
              </a:rPr>
              <a:t>Recepţia lucrărilor de construcţie şi a instalaţiilor aferente acestora se efectuează atît la lucrări noi, cît şi la intervenţiile în timp asupra construcţiilor existente (reparaţii capitale, consolidări, reconstrucţii, modificări, mod ernizări, extinderi etc.) şi se realizează în două etape:</a:t>
            </a:r>
            <a:endParaRPr lang="ro-RO" dirty="0" smtClean="0">
              <a:solidFill>
                <a:schemeClr val="tx1"/>
              </a:solidFill>
            </a:endParaRPr>
          </a:p>
          <a:p>
            <a:r>
              <a:rPr lang="ro-RO" dirty="0" smtClean="0">
                <a:solidFill>
                  <a:schemeClr val="tx1"/>
                </a:solidFill>
              </a:rPr>
              <a:t>1) Recepția la terminarea lucrărilor,</a:t>
            </a:r>
          </a:p>
          <a:p>
            <a:r>
              <a:rPr lang="ro-RO" dirty="0" smtClean="0">
                <a:solidFill>
                  <a:schemeClr val="tx1"/>
                </a:solidFill>
              </a:rPr>
              <a:t>2) recepția finală.</a:t>
            </a:r>
            <a:endParaRPr lang="ru-RU" dirty="0" smtClean="0">
              <a:solidFill>
                <a:schemeClr val="tx1"/>
              </a:solidFill>
            </a:endParaRPr>
          </a:p>
          <a:p>
            <a:r>
              <a:rPr lang="ro-RO" dirty="0" smtClean="0">
                <a:solidFill>
                  <a:schemeClr val="tx1"/>
                </a:solidFill>
              </a:rPr>
              <a:t>  </a:t>
            </a:r>
            <a:r>
              <a:rPr lang="vi-VN" dirty="0" smtClean="0">
                <a:solidFill>
                  <a:schemeClr val="tx1"/>
                </a:solidFill>
              </a:rPr>
              <a:t> Pentru lucrările de construcţie şi instalaţiile aferente acestora recepţiile se vor organiza de către ordonatorii de credite, care, în sensul prezentului Regulament, au calitatea de investitori.</a:t>
            </a:r>
            <a:br>
              <a:rPr lang="vi-VN" dirty="0" smtClean="0">
                <a:solidFill>
                  <a:schemeClr val="tx1"/>
                </a:solidFill>
              </a:rPr>
            </a:br>
            <a:r>
              <a:rPr lang="ro-RO" dirty="0" smtClean="0">
                <a:solidFill>
                  <a:schemeClr val="tx1"/>
                </a:solidFill>
              </a:rPr>
              <a:t>  </a:t>
            </a:r>
            <a:r>
              <a:rPr lang="vi-VN" dirty="0" smtClean="0">
                <a:solidFill>
                  <a:schemeClr val="tx1"/>
                </a:solidFill>
              </a:rPr>
              <a:t> Recepţia încăperilor încorporate în sau anexate la casele de locuit, izolate sau cu mai multe blocuri, se efectuează separat, conform documentaţiei de execuţie.</a:t>
            </a:r>
            <a:br>
              <a:rPr lang="vi-VN" dirty="0" smtClean="0">
                <a:solidFill>
                  <a:schemeClr val="tx1"/>
                </a:solidFill>
              </a:rPr>
            </a:br>
            <a:r>
              <a:rPr lang="vi-VN" dirty="0" smtClean="0">
                <a:solidFill>
                  <a:schemeClr val="tx1"/>
                </a:solidFill>
              </a:rPr>
              <a:t>   Recepţia se efectuează prin acordul părţilor. În cazul cînd părţile nu ajung la un asemenea acord pentru rezolvarea divergenţelor ivite cu ocazia încheierii procesului-verbal de recepţie, ele se pot adresa instanţei judecătoreşti competente.</a:t>
            </a:r>
            <a:endParaRPr lang="ru-RU" dirty="0">
              <a:solidFill>
                <a:schemeClr val="tx1"/>
              </a:solidFill>
            </a:endParaRPr>
          </a:p>
        </p:txBody>
      </p:sp>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4000" y="1174377"/>
            <a:ext cx="7776000" cy="1150079"/>
          </a:xfrm>
        </p:spPr>
        <p:txBody>
          <a:bodyPr/>
          <a:lstStyle/>
          <a:p>
            <a:pPr algn="ctr"/>
            <a:r>
              <a:rPr lang="ro-RO" sz="2000" dirty="0" smtClean="0">
                <a:solidFill>
                  <a:srgbClr val="C00000"/>
                </a:solidFill>
              </a:rPr>
              <a:t>4</a:t>
            </a:r>
            <a:r>
              <a:rPr lang="it-IT" sz="2000" dirty="0" smtClean="0">
                <a:solidFill>
                  <a:srgbClr val="C00000"/>
                </a:solidFill>
              </a:rPr>
              <a:t>.1.</a:t>
            </a:r>
            <a:r>
              <a:rPr lang="ro-RO" sz="2000" dirty="0" smtClean="0">
                <a:solidFill>
                  <a:srgbClr val="C00000"/>
                </a:solidFill>
              </a:rPr>
              <a:t> Recepția construcțiilor. Informația investitorului privind finalizarea lucrărilor de construcție. Modalitatea desemnării Comisiei de recepție la terminarea lucrărilor.</a:t>
            </a:r>
            <a:r>
              <a:rPr lang="it-IT" sz="2000" dirty="0" smtClean="0">
                <a:solidFill>
                  <a:srgbClr val="C00000"/>
                </a:solidFill>
              </a:rPr>
              <a:t> </a:t>
            </a:r>
            <a:r>
              <a:rPr lang="ro-RO" sz="2000" dirty="0" smtClean="0"/>
              <a:t/>
            </a:r>
            <a:br>
              <a:rPr lang="ro-RO" sz="2000" dirty="0" smtClean="0"/>
            </a:br>
            <a:r>
              <a:rPr lang="ro-RO" sz="2000" dirty="0" smtClean="0"/>
              <a:t/>
            </a:r>
            <a:br>
              <a:rPr lang="ro-RO" sz="2000" dirty="0" smtClean="0"/>
            </a:br>
            <a:endParaRPr lang="ru-RU" sz="2000" dirty="0">
              <a:solidFill>
                <a:srgbClr val="FF0000"/>
              </a:solidFill>
            </a:endParaRPr>
          </a:p>
        </p:txBody>
      </p:sp>
      <p:sp>
        <p:nvSpPr>
          <p:cNvPr id="3" name="Нижний колонтитул 2"/>
          <p:cNvSpPr>
            <a:spLocks noGrp="1"/>
          </p:cNvSpPr>
          <p:nvPr>
            <p:ph type="ftr" sz="quarter" idx="10"/>
          </p:nvPr>
        </p:nvSpPr>
        <p:spPr>
          <a:xfrm>
            <a:off x="2862776" y="6581001"/>
            <a:ext cx="3418449" cy="400110"/>
          </a:xfrm>
        </p:spPr>
        <p:txBody>
          <a:bodyPr/>
          <a:lstStyle/>
          <a:p>
            <a:r>
              <a:rPr lang="ro-RO" dirty="0" smtClean="0">
                <a:solidFill>
                  <a:srgbClr val="002060"/>
                </a:solidFill>
              </a:rPr>
              <a:t>Vladimir </a:t>
            </a:r>
            <a:r>
              <a:rPr lang="ro-RO" dirty="0" err="1" smtClean="0">
                <a:solidFill>
                  <a:srgbClr val="002060"/>
                </a:solidFill>
              </a:rPr>
              <a:t>Carbune</a:t>
            </a:r>
            <a:endParaRPr lang="en-BZ" dirty="0"/>
          </a:p>
          <a:p>
            <a:endParaRPr lang="de-DE" dirty="0"/>
          </a:p>
        </p:txBody>
      </p:sp>
      <p:sp>
        <p:nvSpPr>
          <p:cNvPr id="4" name="Дата 3"/>
          <p:cNvSpPr>
            <a:spLocks noGrp="1"/>
          </p:cNvSpPr>
          <p:nvPr>
            <p:ph type="dt" sz="half" idx="11"/>
          </p:nvPr>
        </p:nvSpPr>
        <p:spPr/>
        <p:txBody>
          <a:bodyPr/>
          <a:lstStyle/>
          <a:p>
            <a:fld id="{0F9A5078-6F60-49E2-B50D-11C30D454C38}" type="datetime1">
              <a:rPr lang="en-GB" noProof="0" smtClean="0"/>
              <a:pPr/>
              <a:t>20/06/2017</a:t>
            </a:fld>
            <a:endParaRPr lang="en-GB" noProof="0" dirty="0"/>
          </a:p>
        </p:txBody>
      </p:sp>
      <p:sp>
        <p:nvSpPr>
          <p:cNvPr id="5" name="Объект 4"/>
          <p:cNvSpPr>
            <a:spLocks noGrp="1"/>
          </p:cNvSpPr>
          <p:nvPr>
            <p:ph idx="1"/>
          </p:nvPr>
        </p:nvSpPr>
        <p:spPr>
          <a:xfrm>
            <a:off x="684000" y="2230452"/>
            <a:ext cx="7776000" cy="4033547"/>
          </a:xfrm>
        </p:spPr>
        <p:txBody>
          <a:bodyPr/>
          <a:lstStyle/>
          <a:p>
            <a:pPr algn="ctr"/>
            <a:r>
              <a:rPr lang="vi-VN" dirty="0" smtClean="0"/>
              <a:t> </a:t>
            </a:r>
            <a:endParaRPr lang="ro-RO" dirty="0" smtClean="0"/>
          </a:p>
        </p:txBody>
      </p:sp>
      <p:sp>
        <p:nvSpPr>
          <p:cNvPr id="7" name="Прямоугольник 6"/>
          <p:cNvSpPr/>
          <p:nvPr/>
        </p:nvSpPr>
        <p:spPr>
          <a:xfrm>
            <a:off x="974221" y="2760293"/>
            <a:ext cx="7221195" cy="430887"/>
          </a:xfrm>
          <a:prstGeom prst="rect">
            <a:avLst/>
          </a:prstGeom>
        </p:spPr>
        <p:txBody>
          <a:bodyPr wrap="square">
            <a:spAutoFit/>
          </a:bodyPr>
          <a:lstStyle/>
          <a:p>
            <a:pPr marL="0" indent="0" algn="just" eaLnBrk="1" fontAlgn="auto" hangingPunct="1">
              <a:spcAft>
                <a:spcPts val="0"/>
              </a:spcAft>
              <a:buFont typeface="Arial" pitchFamily="34" charset="0"/>
              <a:buNone/>
              <a:defRPr/>
            </a:pPr>
            <a:endParaRPr lang="ro-RO" dirty="0" smtClean="0">
              <a:solidFill>
                <a:schemeClr val="accent2">
                  <a:lumMod val="50000"/>
                </a:schemeClr>
              </a:solidFill>
            </a:endParaRPr>
          </a:p>
        </p:txBody>
      </p:sp>
      <p:sp>
        <p:nvSpPr>
          <p:cNvPr id="10" name="Прямоугольник 9"/>
          <p:cNvSpPr/>
          <p:nvPr/>
        </p:nvSpPr>
        <p:spPr>
          <a:xfrm>
            <a:off x="769121" y="2153539"/>
            <a:ext cx="7870677" cy="3754874"/>
          </a:xfrm>
          <a:prstGeom prst="rect">
            <a:avLst/>
          </a:prstGeom>
        </p:spPr>
        <p:txBody>
          <a:bodyPr wrap="square">
            <a:spAutoFit/>
          </a:bodyPr>
          <a:lstStyle/>
          <a:p>
            <a:r>
              <a:rPr lang="vi-VN" b="0" dirty="0" smtClean="0"/>
              <a:t> </a:t>
            </a:r>
            <a:endParaRPr lang="ro-RO" b="0" dirty="0" smtClean="0"/>
          </a:p>
          <a:p>
            <a:r>
              <a:rPr lang="en-US" sz="1800" b="0" dirty="0" smtClean="0">
                <a:solidFill>
                  <a:schemeClr val="tx1"/>
                </a:solidFill>
              </a:rPr>
              <a:t>   </a:t>
            </a:r>
            <a:r>
              <a:rPr lang="vi-VN" sz="1800" b="0" dirty="0" smtClean="0">
                <a:solidFill>
                  <a:schemeClr val="tx1"/>
                </a:solidFill>
              </a:rPr>
              <a:t>Executantul este dator să notifice investitorului data terminării tuturor lucrărilor prevăzute în contract, printr-un document scris, confirmat de reprezentantul investitorului pe şantier. Comisiile de recepţie a construcţiilor şi a instalaţiilor aferente acestora vor fi desemnate de către investitor într-o componenţă de cel puţin 5 persoane. În componenţa lor vor fi incluşi reprezentantul investitorului, reprezentantul administraţiei publice locale pe teritoriul căreia este situată construcţia, specialişti cu activităţi în construcţie atestaţi în conformitate cu Regulamentul cu privire la atestarea tehnico-profesională a specialiştilor cu activităţi în construcţii, aprobat prin Hotărîrea Guvernului nr.329 din 23 aprilie 2009.</a:t>
            </a:r>
            <a:r>
              <a:rPr lang="vi-VN" sz="1800" dirty="0" smtClean="0">
                <a:solidFill>
                  <a:schemeClr val="tx1"/>
                </a:solidFill>
              </a:rPr>
              <a:t/>
            </a:r>
            <a:br>
              <a:rPr lang="vi-VN" sz="1800" dirty="0" smtClean="0">
                <a:solidFill>
                  <a:schemeClr val="tx1"/>
                </a:solidFill>
              </a:rPr>
            </a:br>
            <a:r>
              <a:rPr lang="vi-VN" sz="1800" b="0" dirty="0" smtClean="0">
                <a:solidFill>
                  <a:schemeClr val="tx1"/>
                </a:solidFill>
              </a:rPr>
              <a:t>    Preşedinte al comisiei de recepţie a lucrărilor de construcţie va fi desemnat reprezentantul organelor administraţiei publice locale</a:t>
            </a:r>
            <a:r>
              <a:rPr lang="en-US" sz="1800" b="0" dirty="0" smtClean="0">
                <a:solidFill>
                  <a:schemeClr val="tx1"/>
                </a:solidFill>
              </a:rPr>
              <a:t>.</a:t>
            </a:r>
            <a:endParaRPr lang="ru-RU" sz="1800" b="0" dirty="0">
              <a:solidFill>
                <a:schemeClr val="tx1"/>
              </a:solidFill>
            </a:endParaRPr>
          </a:p>
        </p:txBody>
      </p:sp>
    </p:spTree>
    <p:extLst>
      <p:ext uri="{BB962C8B-B14F-4D97-AF65-F5344CB8AC3E}">
        <p14:creationId xmlns="" xmlns:p14="http://schemas.microsoft.com/office/powerpoint/2010/main" val="2831904631"/>
      </p:ext>
    </p:extLst>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4000" y="1102408"/>
            <a:ext cx="7776000" cy="914400"/>
          </a:xfrm>
        </p:spPr>
        <p:txBody>
          <a:bodyPr/>
          <a:lstStyle/>
          <a:p>
            <a:r>
              <a:rPr lang="ro-RO" sz="2000" dirty="0" smtClean="0">
                <a:solidFill>
                  <a:srgbClr val="C00000"/>
                </a:solidFill>
              </a:rPr>
              <a:t>4</a:t>
            </a:r>
            <a:r>
              <a:rPr lang="it-IT" sz="2000" dirty="0" smtClean="0">
                <a:solidFill>
                  <a:srgbClr val="C00000"/>
                </a:solidFill>
              </a:rPr>
              <a:t>.1.</a:t>
            </a:r>
            <a:r>
              <a:rPr lang="ro-RO" sz="2000" dirty="0" smtClean="0">
                <a:solidFill>
                  <a:srgbClr val="C00000"/>
                </a:solidFill>
              </a:rPr>
              <a:t> Recepția construcțiilor. Informația investitorului privind finalizarea lucrărilor de construcție. Modalitatea desemnării Comisiei de recepție la terminarea lucrărilor</a:t>
            </a:r>
            <a:endParaRPr lang="ru-RU" sz="2000" dirty="0"/>
          </a:p>
        </p:txBody>
      </p:sp>
      <p:sp>
        <p:nvSpPr>
          <p:cNvPr id="3" name="Нижний колонтитул 2"/>
          <p:cNvSpPr>
            <a:spLocks noGrp="1"/>
          </p:cNvSpPr>
          <p:nvPr>
            <p:ph type="ftr" sz="quarter" idx="10"/>
          </p:nvPr>
        </p:nvSpPr>
        <p:spPr>
          <a:xfrm>
            <a:off x="2862776" y="6581001"/>
            <a:ext cx="3418449" cy="400110"/>
          </a:xfrm>
        </p:spPr>
        <p:txBody>
          <a:bodyPr/>
          <a:lstStyle/>
          <a:p>
            <a:r>
              <a:rPr lang="ro-RO" dirty="0" smtClean="0">
                <a:solidFill>
                  <a:srgbClr val="002060"/>
                </a:solidFill>
              </a:rPr>
              <a:t>Vladimir </a:t>
            </a:r>
            <a:r>
              <a:rPr lang="ro-RO" dirty="0" err="1" smtClean="0">
                <a:solidFill>
                  <a:srgbClr val="002060"/>
                </a:solidFill>
              </a:rPr>
              <a:t>Carbune</a:t>
            </a:r>
            <a:endParaRPr lang="en-BZ" dirty="0" smtClean="0"/>
          </a:p>
          <a:p>
            <a:endParaRPr lang="de-DE" dirty="0"/>
          </a:p>
        </p:txBody>
      </p:sp>
      <p:sp>
        <p:nvSpPr>
          <p:cNvPr id="4" name="Дата 3"/>
          <p:cNvSpPr>
            <a:spLocks noGrp="1"/>
          </p:cNvSpPr>
          <p:nvPr>
            <p:ph type="dt" sz="half" idx="11"/>
          </p:nvPr>
        </p:nvSpPr>
        <p:spPr/>
        <p:txBody>
          <a:bodyPr/>
          <a:lstStyle/>
          <a:p>
            <a:fld id="{0F9A5078-6F60-49E2-B50D-11C30D454C38}" type="datetime1">
              <a:rPr lang="en-GB" noProof="0" smtClean="0"/>
              <a:pPr/>
              <a:t>20/06/2017</a:t>
            </a:fld>
            <a:endParaRPr lang="en-GB" noProof="0" dirty="0"/>
          </a:p>
        </p:txBody>
      </p:sp>
      <p:sp>
        <p:nvSpPr>
          <p:cNvPr id="5" name="Содержимое 4"/>
          <p:cNvSpPr>
            <a:spLocks noGrp="1"/>
          </p:cNvSpPr>
          <p:nvPr>
            <p:ph idx="1"/>
          </p:nvPr>
        </p:nvSpPr>
        <p:spPr>
          <a:xfrm>
            <a:off x="684000" y="2202023"/>
            <a:ext cx="7776000" cy="4061977"/>
          </a:xfrm>
        </p:spPr>
        <p:txBody>
          <a:bodyPr/>
          <a:lstStyle/>
          <a:p>
            <a:r>
              <a:rPr lang="en-US" dirty="0" smtClean="0">
                <a:solidFill>
                  <a:schemeClr val="tx1"/>
                </a:solidFill>
              </a:rPr>
              <a:t>   </a:t>
            </a:r>
            <a:r>
              <a:rPr lang="ro-RO" dirty="0" smtClean="0">
                <a:solidFill>
                  <a:schemeClr val="tx1"/>
                </a:solidFill>
              </a:rPr>
              <a:t>I</a:t>
            </a:r>
            <a:r>
              <a:rPr lang="vi-VN" dirty="0" smtClean="0">
                <a:solidFill>
                  <a:schemeClr val="tx1"/>
                </a:solidFill>
              </a:rPr>
              <a:t>nvestitorul va fixa data începerii recepţiei în maximum 15 zile calendaristice de la notificarea terminării lucrărilor şi o va comunica:</a:t>
            </a:r>
            <a:br>
              <a:rPr lang="vi-VN" dirty="0" smtClean="0">
                <a:solidFill>
                  <a:schemeClr val="tx1"/>
                </a:solidFill>
              </a:rPr>
            </a:br>
            <a:r>
              <a:rPr lang="vi-VN" dirty="0" smtClean="0">
                <a:solidFill>
                  <a:schemeClr val="tx1"/>
                </a:solidFill>
              </a:rPr>
              <a:t>    1) membrilor comisiei de recepţie;</a:t>
            </a:r>
            <a:br>
              <a:rPr lang="vi-VN" dirty="0" smtClean="0">
                <a:solidFill>
                  <a:schemeClr val="tx1"/>
                </a:solidFill>
              </a:rPr>
            </a:br>
            <a:r>
              <a:rPr lang="vi-VN" dirty="0" smtClean="0">
                <a:solidFill>
                  <a:schemeClr val="tx1"/>
                </a:solidFill>
              </a:rPr>
              <a:t>    2) executantului;</a:t>
            </a:r>
            <a:br>
              <a:rPr lang="vi-VN" dirty="0" smtClean="0">
                <a:solidFill>
                  <a:schemeClr val="tx1"/>
                </a:solidFill>
              </a:rPr>
            </a:br>
            <a:r>
              <a:rPr lang="vi-VN" dirty="0" smtClean="0">
                <a:solidFill>
                  <a:schemeClr val="tx1"/>
                </a:solidFill>
              </a:rPr>
              <a:t>    3) proiectantului.</a:t>
            </a:r>
            <a:endParaRPr lang="ro-RO" dirty="0" smtClean="0">
              <a:solidFill>
                <a:schemeClr val="tx1"/>
              </a:solidFill>
            </a:endParaRPr>
          </a:p>
          <a:p>
            <a:r>
              <a:rPr lang="ro-MO" dirty="0" smtClean="0">
                <a:solidFill>
                  <a:schemeClr val="tx1"/>
                </a:solidFill>
              </a:rPr>
              <a:t>   Reprezentanţii executantului şi ai proiectantului nu fac parte din comisia de recepţie, ei au calitatea de invitaţi.</a:t>
            </a:r>
          </a:p>
          <a:p>
            <a:r>
              <a:rPr lang="vi-VN" dirty="0" smtClean="0">
                <a:solidFill>
                  <a:schemeClr val="tx1"/>
                </a:solidFill>
              </a:rPr>
              <a:t> </a:t>
            </a:r>
            <a:r>
              <a:rPr lang="en-US" dirty="0" smtClean="0">
                <a:solidFill>
                  <a:schemeClr val="tx1"/>
                </a:solidFill>
              </a:rPr>
              <a:t>  </a:t>
            </a:r>
            <a:r>
              <a:rPr lang="vi-VN" dirty="0" smtClean="0">
                <a:solidFill>
                  <a:schemeClr val="tx1"/>
                </a:solidFill>
              </a:rPr>
              <a:t>Proiectantul, în calitate de autor al proiectului construcţiei, va întocmi şi va prezenta în faţa comisiei de recepţie punctul său de vedere privind execuţia de facto a construcţiei.</a:t>
            </a:r>
            <a:r>
              <a:rPr lang="ro-RO" dirty="0" smtClean="0">
                <a:solidFill>
                  <a:schemeClr val="tx1"/>
                </a:solidFill>
              </a:rPr>
              <a:t> </a:t>
            </a:r>
            <a:r>
              <a:rPr lang="vi-VN" dirty="0" smtClean="0">
                <a:solidFill>
                  <a:schemeClr val="tx1"/>
                </a:solidFill>
              </a:rPr>
              <a:t>Investitorul prezintă comisiei de recepţie avizele Direcției serviciului de salvatori și pompieri, Serviciului de Supraveghere de Stat a Sănătăţii Publice și Inspectoratului Ecologic de Stat privind execuţia de facto a construcţiei.</a:t>
            </a:r>
            <a:br>
              <a:rPr lang="vi-VN" dirty="0" smtClean="0">
                <a:solidFill>
                  <a:schemeClr val="tx1"/>
                </a:solidFill>
              </a:rPr>
            </a:br>
            <a:r>
              <a:rPr lang="vi-VN" dirty="0" smtClean="0">
                <a:solidFill>
                  <a:schemeClr val="tx1"/>
                </a:solidFill>
              </a:rPr>
              <a:t>    </a:t>
            </a:r>
            <a:endParaRPr lang="ru-RU" dirty="0">
              <a:solidFill>
                <a:schemeClr val="tx1"/>
              </a:solidFill>
            </a:endParaRPr>
          </a:p>
        </p:txBody>
      </p:sp>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4000" y="1068224"/>
            <a:ext cx="7776000" cy="1102408"/>
          </a:xfrm>
        </p:spPr>
        <p:txBody>
          <a:bodyPr/>
          <a:lstStyle/>
          <a:p>
            <a:r>
              <a:rPr lang="ro-RO" sz="2000" dirty="0" smtClean="0">
                <a:solidFill>
                  <a:srgbClr val="C00000"/>
                </a:solidFill>
              </a:rPr>
              <a:t>4</a:t>
            </a:r>
            <a:r>
              <a:rPr lang="it-IT" sz="2000" dirty="0" smtClean="0">
                <a:solidFill>
                  <a:srgbClr val="C00000"/>
                </a:solidFill>
              </a:rPr>
              <a:t>.1.</a:t>
            </a:r>
            <a:r>
              <a:rPr lang="ro-RO" sz="2000" dirty="0" smtClean="0">
                <a:solidFill>
                  <a:srgbClr val="C00000"/>
                </a:solidFill>
              </a:rPr>
              <a:t> Recepția construcțiilor. Informația investitorului privind finalizarea lucrărilor de construcție. Modalitatea desemnării Comisiei de recepție la terminarea lucrărilor</a:t>
            </a:r>
            <a:endParaRPr lang="ru-RU" sz="2000" dirty="0"/>
          </a:p>
        </p:txBody>
      </p:sp>
      <p:sp>
        <p:nvSpPr>
          <p:cNvPr id="3" name="Нижний колонтитул 2"/>
          <p:cNvSpPr>
            <a:spLocks noGrp="1"/>
          </p:cNvSpPr>
          <p:nvPr>
            <p:ph type="ftr" sz="quarter" idx="10"/>
          </p:nvPr>
        </p:nvSpPr>
        <p:spPr>
          <a:xfrm>
            <a:off x="2862776" y="6581001"/>
            <a:ext cx="3418449" cy="400110"/>
          </a:xfrm>
        </p:spPr>
        <p:txBody>
          <a:bodyPr/>
          <a:lstStyle/>
          <a:p>
            <a:r>
              <a:rPr lang="ro-RO" dirty="0" smtClean="0">
                <a:solidFill>
                  <a:srgbClr val="002060"/>
                </a:solidFill>
              </a:rPr>
              <a:t>Vladimir </a:t>
            </a:r>
            <a:r>
              <a:rPr lang="ro-RO" dirty="0" err="1" smtClean="0">
                <a:solidFill>
                  <a:srgbClr val="002060"/>
                </a:solidFill>
              </a:rPr>
              <a:t>Carbune</a:t>
            </a:r>
            <a:endParaRPr lang="en-BZ" dirty="0" smtClean="0"/>
          </a:p>
          <a:p>
            <a:endParaRPr lang="de-DE" dirty="0"/>
          </a:p>
        </p:txBody>
      </p:sp>
      <p:sp>
        <p:nvSpPr>
          <p:cNvPr id="4" name="Дата 3"/>
          <p:cNvSpPr>
            <a:spLocks noGrp="1"/>
          </p:cNvSpPr>
          <p:nvPr>
            <p:ph type="dt" sz="half" idx="11"/>
          </p:nvPr>
        </p:nvSpPr>
        <p:spPr/>
        <p:txBody>
          <a:bodyPr/>
          <a:lstStyle/>
          <a:p>
            <a:fld id="{0F9A5078-6F60-49E2-B50D-11C30D454C38}" type="datetime1">
              <a:rPr lang="en-GB" noProof="0" smtClean="0"/>
              <a:pPr/>
              <a:t>20/06/2017</a:t>
            </a:fld>
            <a:endParaRPr lang="en-GB" noProof="0" dirty="0"/>
          </a:p>
        </p:txBody>
      </p:sp>
      <p:sp>
        <p:nvSpPr>
          <p:cNvPr id="5" name="Содержимое 4"/>
          <p:cNvSpPr>
            <a:spLocks noGrp="1"/>
          </p:cNvSpPr>
          <p:nvPr>
            <p:ph idx="1"/>
          </p:nvPr>
        </p:nvSpPr>
        <p:spPr>
          <a:xfrm>
            <a:off x="684000" y="2448000"/>
            <a:ext cx="7776000" cy="3935708"/>
          </a:xfrm>
        </p:spPr>
        <p:txBody>
          <a:bodyPr/>
          <a:lstStyle/>
          <a:p>
            <a:r>
              <a:rPr lang="vi-VN" dirty="0" smtClean="0"/>
              <a:t> </a:t>
            </a:r>
            <a:r>
              <a:rPr lang="en-US" dirty="0" smtClean="0"/>
              <a:t>   </a:t>
            </a:r>
            <a:r>
              <a:rPr lang="vi-VN" dirty="0" smtClean="0">
                <a:solidFill>
                  <a:schemeClr val="tx1"/>
                </a:solidFill>
              </a:rPr>
              <a:t>În cazul în care investitorul nu stabileşte, după primirea notificării, data pentru recepţia lucrărilor în termenul prevăzut </a:t>
            </a:r>
            <a:r>
              <a:rPr lang="en-US" dirty="0" smtClean="0">
                <a:solidFill>
                  <a:schemeClr val="tx1"/>
                </a:solidFill>
              </a:rPr>
              <a:t>(</a:t>
            </a:r>
            <a:r>
              <a:rPr lang="vi-VN" dirty="0" smtClean="0">
                <a:solidFill>
                  <a:schemeClr val="tx1"/>
                </a:solidFill>
              </a:rPr>
              <a:t>15 zile </a:t>
            </a:r>
            <a:r>
              <a:rPr lang="en-US" dirty="0" smtClean="0">
                <a:solidFill>
                  <a:schemeClr val="tx1"/>
                </a:solidFill>
              </a:rPr>
              <a:t>)</a:t>
            </a:r>
            <a:r>
              <a:rPr lang="vi-VN" dirty="0" smtClean="0">
                <a:solidFill>
                  <a:schemeClr val="tx1"/>
                </a:solidFill>
              </a:rPr>
              <a:t>, sau dacă la data fixată nu se prezintă la locul recepţiei direct sau prin împuternicit, executantul va stabili de sine stătător un nou termen de recepţie în intervalul de 15 zile calendaristice de la expirarea termenului iniţial.</a:t>
            </a:r>
            <a:br>
              <a:rPr lang="vi-VN" dirty="0" smtClean="0">
                <a:solidFill>
                  <a:schemeClr val="tx1"/>
                </a:solidFill>
              </a:rPr>
            </a:br>
            <a:r>
              <a:rPr lang="vi-VN" dirty="0" smtClean="0">
                <a:solidFill>
                  <a:schemeClr val="tx1"/>
                </a:solidFill>
              </a:rPr>
              <a:t>    Executantul va comunica investitorului în timp util termenul pe care l-a fixat pentru începerea lucrului comisiei. Dacă investitorul, prin comisia de recepţie, nu se prezintă la termenul fixat şi nici nu a convenit cu executantul (înainte de termenul fixat de acesta) asupra unui alt termen pentru recepţie, executantul va notifica în scris investitorului ultimul termen de întrunire a comisiei de recepţie.</a:t>
            </a:r>
            <a:br>
              <a:rPr lang="vi-VN" dirty="0" smtClean="0">
                <a:solidFill>
                  <a:schemeClr val="tx1"/>
                </a:solidFill>
              </a:rPr>
            </a:br>
            <a:r>
              <a:rPr lang="vi-VN" dirty="0" smtClean="0">
                <a:solidFill>
                  <a:schemeClr val="tx1"/>
                </a:solidFill>
              </a:rPr>
              <a:t>    În notificare executantul va preciza, totodată, că investitorul va răspunde pentru acoperirea tuturor pagubelor ce i s-au cauzat prin neconvocarea comisiei de recepţie.</a:t>
            </a:r>
            <a:r>
              <a:rPr lang="vi-VN" dirty="0" smtClean="0"/>
              <a:t/>
            </a:r>
            <a:br>
              <a:rPr lang="vi-VN" dirty="0" smtClean="0"/>
            </a:br>
            <a:r>
              <a:rPr lang="vi-VN" dirty="0" smtClean="0"/>
              <a:t>   </a:t>
            </a:r>
            <a:endParaRPr lang="ru-RU" dirty="0"/>
          </a:p>
        </p:txBody>
      </p:sp>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4000" y="1170776"/>
            <a:ext cx="7776000" cy="1105894"/>
          </a:xfrm>
        </p:spPr>
        <p:txBody>
          <a:bodyPr/>
          <a:lstStyle/>
          <a:p>
            <a:r>
              <a:rPr lang="ro-RO" sz="2000" dirty="0" smtClean="0">
                <a:solidFill>
                  <a:srgbClr val="C00000"/>
                </a:solidFill>
              </a:rPr>
              <a:t>4</a:t>
            </a:r>
            <a:r>
              <a:rPr lang="it-IT" sz="2000" dirty="0" smtClean="0">
                <a:solidFill>
                  <a:srgbClr val="C00000"/>
                </a:solidFill>
              </a:rPr>
              <a:t>.1.</a:t>
            </a:r>
            <a:r>
              <a:rPr lang="ro-RO" sz="2000" dirty="0" smtClean="0">
                <a:solidFill>
                  <a:srgbClr val="C00000"/>
                </a:solidFill>
              </a:rPr>
              <a:t> Recepția construcțiilor. Informația investitorului privind finalizarea lucrărilor de construcție. Modalitatea desemnării Comisiei de recepție la terminarea lucrărilor</a:t>
            </a:r>
            <a:endParaRPr lang="ru-RU" sz="2000" dirty="0"/>
          </a:p>
        </p:txBody>
      </p:sp>
      <p:sp>
        <p:nvSpPr>
          <p:cNvPr id="3" name="Нижний колонтитул 2"/>
          <p:cNvSpPr>
            <a:spLocks noGrp="1"/>
          </p:cNvSpPr>
          <p:nvPr>
            <p:ph type="ftr" sz="quarter" idx="10"/>
          </p:nvPr>
        </p:nvSpPr>
        <p:spPr>
          <a:xfrm>
            <a:off x="2862776" y="6581001"/>
            <a:ext cx="3418449" cy="400110"/>
          </a:xfrm>
        </p:spPr>
        <p:txBody>
          <a:bodyPr/>
          <a:lstStyle/>
          <a:p>
            <a:r>
              <a:rPr lang="ro-RO" dirty="0" smtClean="0">
                <a:solidFill>
                  <a:srgbClr val="002060"/>
                </a:solidFill>
              </a:rPr>
              <a:t>Vladimir </a:t>
            </a:r>
            <a:r>
              <a:rPr lang="ro-RO" dirty="0" err="1" smtClean="0">
                <a:solidFill>
                  <a:srgbClr val="002060"/>
                </a:solidFill>
              </a:rPr>
              <a:t>Carbune</a:t>
            </a:r>
            <a:endParaRPr lang="en-BZ" dirty="0" smtClean="0"/>
          </a:p>
          <a:p>
            <a:endParaRPr lang="de-DE" dirty="0"/>
          </a:p>
        </p:txBody>
      </p:sp>
      <p:sp>
        <p:nvSpPr>
          <p:cNvPr id="4" name="Дата 3"/>
          <p:cNvSpPr>
            <a:spLocks noGrp="1"/>
          </p:cNvSpPr>
          <p:nvPr>
            <p:ph type="dt" sz="half" idx="11"/>
          </p:nvPr>
        </p:nvSpPr>
        <p:spPr/>
        <p:txBody>
          <a:bodyPr/>
          <a:lstStyle/>
          <a:p>
            <a:fld id="{0F9A5078-6F60-49E2-B50D-11C30D454C38}" type="datetime1">
              <a:rPr lang="en-GB" noProof="0" smtClean="0"/>
              <a:pPr/>
              <a:t>20/06/2017</a:t>
            </a:fld>
            <a:endParaRPr lang="en-GB" noProof="0" dirty="0"/>
          </a:p>
        </p:txBody>
      </p:sp>
      <p:sp>
        <p:nvSpPr>
          <p:cNvPr id="5" name="Содержимое 4"/>
          <p:cNvSpPr>
            <a:spLocks noGrp="1"/>
          </p:cNvSpPr>
          <p:nvPr>
            <p:ph idx="1"/>
          </p:nvPr>
        </p:nvSpPr>
        <p:spPr>
          <a:xfrm>
            <a:off x="684000" y="2486826"/>
            <a:ext cx="7776000" cy="3614871"/>
          </a:xfrm>
        </p:spPr>
        <p:txBody>
          <a:bodyPr/>
          <a:lstStyle/>
          <a:p>
            <a:r>
              <a:rPr lang="vi-VN" dirty="0" smtClean="0"/>
              <a:t> </a:t>
            </a:r>
            <a:r>
              <a:rPr lang="en-US" dirty="0" smtClean="0"/>
              <a:t>  </a:t>
            </a:r>
            <a:r>
              <a:rPr lang="vi-VN" dirty="0" smtClean="0">
                <a:solidFill>
                  <a:schemeClr val="tx1"/>
                </a:solidFill>
              </a:rPr>
              <a:t>Comisia de recepţie</a:t>
            </a:r>
            <a:r>
              <a:rPr lang="en-US" dirty="0" smtClean="0">
                <a:solidFill>
                  <a:schemeClr val="tx1"/>
                </a:solidFill>
              </a:rPr>
              <a:t> la </a:t>
            </a:r>
            <a:r>
              <a:rPr lang="ro-RO" dirty="0" smtClean="0">
                <a:solidFill>
                  <a:schemeClr val="tx1"/>
                </a:solidFill>
              </a:rPr>
              <a:t>terminarea lucrărilor </a:t>
            </a:r>
            <a:r>
              <a:rPr lang="vi-VN" dirty="0" smtClean="0">
                <a:solidFill>
                  <a:schemeClr val="tx1"/>
                </a:solidFill>
              </a:rPr>
              <a:t>poate funcţiona în componenţă deplină sau fiecare membru al comisiei va lucra separat în cadrul termenului stabilit de preşedintele acesteia care este numit de investitor. La întrunirea de totalizare, hotărîrea comisiei se va adopta cu semnarea procesului-verbal de recepţie de către toţi membrii comisiei. În vederea desfăşurării în bune condiţii a recepţiei, comisiei i se va pune la dispoziţie documentaţia de execuţie, concluziile organelor de control, precum şi alte documente şi explicaţii care îi vor fi necesare.</a:t>
            </a:r>
            <a:endParaRPr lang="en-US" dirty="0" smtClean="0">
              <a:solidFill>
                <a:schemeClr val="tx1"/>
              </a:solidFill>
            </a:endParaRPr>
          </a:p>
          <a:p>
            <a:r>
              <a:rPr lang="en-US" dirty="0" smtClean="0">
                <a:solidFill>
                  <a:schemeClr val="tx1"/>
                </a:solidFill>
              </a:rPr>
              <a:t> </a:t>
            </a:r>
            <a:r>
              <a:rPr lang="vi-VN" dirty="0" smtClean="0">
                <a:solidFill>
                  <a:schemeClr val="tx1"/>
                </a:solidFill>
              </a:rPr>
              <a:t>Comisia de recepţie</a:t>
            </a:r>
            <a:r>
              <a:rPr lang="en-US" dirty="0" smtClean="0">
                <a:solidFill>
                  <a:schemeClr val="tx1"/>
                </a:solidFill>
              </a:rPr>
              <a:t> la </a:t>
            </a:r>
            <a:r>
              <a:rPr lang="ro-RO" dirty="0" smtClean="0">
                <a:solidFill>
                  <a:schemeClr val="tx1"/>
                </a:solidFill>
              </a:rPr>
              <a:t>terminarea lucrărilor</a:t>
            </a:r>
            <a:r>
              <a:rPr lang="vi-VN" dirty="0" smtClean="0">
                <a:solidFill>
                  <a:schemeClr val="tx1"/>
                </a:solidFill>
              </a:rPr>
              <a:t> verifică:</a:t>
            </a:r>
            <a:endParaRPr lang="ro-RO" dirty="0" smtClean="0">
              <a:solidFill>
                <a:schemeClr val="tx1"/>
              </a:solidFill>
            </a:endParaRPr>
          </a:p>
          <a:p>
            <a:r>
              <a:rPr lang="vi-VN" dirty="0" smtClean="0">
                <a:solidFill>
                  <a:schemeClr val="tx1"/>
                </a:solidFill>
              </a:rPr>
              <a:t>    1) respectarea prevederilor din autorizaţia de construire, precum şi avizele şi condiţiile de execuţie, impuse de autorităţile competente.</a:t>
            </a:r>
            <a:endParaRPr lang="en-US" dirty="0" smtClean="0">
              <a:solidFill>
                <a:schemeClr val="tx1"/>
              </a:solidFill>
            </a:endParaRPr>
          </a:p>
          <a:p>
            <a:r>
              <a:rPr lang="vi-VN" b="1" dirty="0" smtClean="0"/>
              <a:t/>
            </a:r>
            <a:br>
              <a:rPr lang="vi-VN" b="1" dirty="0" smtClean="0"/>
            </a:br>
            <a:r>
              <a:rPr lang="vi-VN" b="1" dirty="0" smtClean="0"/>
              <a:t>   </a:t>
            </a:r>
            <a:endParaRPr lang="en-US" b="1" dirty="0" smtClean="0"/>
          </a:p>
          <a:p>
            <a:r>
              <a:rPr lang="vi-VN" dirty="0" smtClean="0"/>
              <a:t> </a:t>
            </a:r>
            <a:endParaRPr lang="ru-RU" dirty="0"/>
          </a:p>
        </p:txBody>
      </p:sp>
    </p:spTree>
  </p:cSld>
  <p:clrMapOvr>
    <a:masterClrMapping/>
  </p:clrMapOvr>
  <p:transition/>
</p:sld>
</file>

<file path=ppt/theme/theme1.xml><?xml version="1.0" encoding="utf-8"?>
<a:theme xmlns:a="http://schemas.openxmlformats.org/drawingml/2006/main" name="GIZ_Banner_Kopfzeile-Ausland (3)">
  <a:themeElements>
    <a:clrScheme name="GIZ">
      <a:dk1>
        <a:srgbClr val="000000"/>
      </a:dk1>
      <a:lt1>
        <a:srgbClr val="FFFFFF"/>
      </a:lt1>
      <a:dk2>
        <a:srgbClr val="6E6452"/>
      </a:dk2>
      <a:lt2>
        <a:srgbClr val="D2CDC8"/>
      </a:lt2>
      <a:accent1>
        <a:srgbClr val="C80F0F"/>
      </a:accent1>
      <a:accent2>
        <a:srgbClr val="4B859F"/>
      </a:accent2>
      <a:accent3>
        <a:srgbClr val="B498BA"/>
      </a:accent3>
      <a:accent4>
        <a:srgbClr val="F3BF49"/>
      </a:accent4>
      <a:accent5>
        <a:srgbClr val="94B322"/>
      </a:accent5>
      <a:accent6>
        <a:srgbClr val="B4E3ED"/>
      </a:accent6>
      <a:hlink>
        <a:srgbClr val="0000FF"/>
      </a:hlink>
      <a:folHlink>
        <a:srgbClr val="800080"/>
      </a:folHlink>
    </a:clrScheme>
    <a:fontScheme name="GIZ Schrift">
      <a:majorFont>
        <a:latin typeface="Arial"/>
        <a:ea typeface=""/>
        <a:cs typeface=""/>
      </a:majorFont>
      <a:minorFont>
        <a:latin typeface="Arial"/>
        <a:ea typeface=""/>
        <a:cs typeface=""/>
      </a:minorFont>
    </a:fontScheme>
    <a:fmtScheme name="GTZ">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de-DE" sz="2200" b="1" i="0" u="none" strike="noStrike" cap="none" normalizeH="0" baseline="0" smtClean="0">
            <a:ln>
              <a:noFill/>
            </a:ln>
            <a:solidFill>
              <a:srgbClr val="999999"/>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de-DE" sz="2200" b="1" i="0" u="none" strike="noStrike" cap="none" normalizeH="0" baseline="0" smtClean="0">
            <a:ln>
              <a:noFill/>
            </a:ln>
            <a:solidFill>
              <a:srgbClr val="999999"/>
            </a:solidFill>
            <a:effectLst/>
            <a:latin typeface="Arial" charset="0"/>
          </a:defRPr>
        </a:defPPr>
      </a:lstStyle>
    </a:lnDef>
  </a:objectDefaults>
  <a:extraClrSchemeLst/>
</a:theme>
</file>

<file path=ppt/theme/theme2.xml><?xml version="1.0" encoding="utf-8"?>
<a:theme xmlns:a="http://schemas.openxmlformats.org/drawingml/2006/main" name="Larissa-Design">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Larissa-Design">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GIZ_Banner_Kopfzeile-Ausland (3)</Template>
  <TotalTime>2068</TotalTime>
  <Words>898</Words>
  <Application>Microsoft Office PowerPoint</Application>
  <PresentationFormat>Экран (4:3)</PresentationFormat>
  <Paragraphs>155</Paragraphs>
  <Slides>22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22</vt:i4>
      </vt:variant>
    </vt:vector>
  </HeadingPairs>
  <TitlesOfParts>
    <vt:vector size="23" baseType="lpstr">
      <vt:lpstr>GIZ_Banner_Kopfzeile-Ausland (3)</vt:lpstr>
      <vt:lpstr> Curs de instruire pentru angajaţii operatorilor „Apă-Canal”  Modulul 10: Rolul operatorilor de servicii publice de alimentare cu apă și de canalizare în procesul de atragere a investițiilor, proiectare, construcție și dare în exploatare a obiectelor de alimentare cu apă și de canalizare  Expert legal/instituțional Vladimir Carbune  20-21-22 iunie  2017,  Chișinău</vt:lpstr>
      <vt:lpstr>Слайд 2</vt:lpstr>
      <vt:lpstr>Cuprinsul sesiunii:  </vt:lpstr>
      <vt:lpstr>4.1. Recepția construcțiilor. Informația investitorului privind finalizarea lucrărilor de construcție. Modalitatea desemnării Comisiei de recepție la terminarea lucrărilor.  </vt:lpstr>
      <vt:lpstr>4.1. Recepția construcțiilor. Informația investitorului privind finalizarea lucrărilor de construcție. Modalitatea desemnării Comisiei de recepție la terminarea lucrărilor.</vt:lpstr>
      <vt:lpstr>4.1. Recepția construcțiilor. Informația investitorului privind finalizarea lucrărilor de construcție. Modalitatea desemnării Comisiei de recepție la terminarea lucrărilor.   </vt:lpstr>
      <vt:lpstr>4.1. Recepția construcțiilor. Informația investitorului privind finalizarea lucrărilor de construcție. Modalitatea desemnării Comisiei de recepție la terminarea lucrărilor</vt:lpstr>
      <vt:lpstr>4.1. Recepția construcțiilor. Informația investitorului privind finalizarea lucrărilor de construcție. Modalitatea desemnării Comisiei de recepție la terminarea lucrărilor</vt:lpstr>
      <vt:lpstr>4.1. Recepția construcțiilor. Informația investitorului privind finalizarea lucrărilor de construcție. Modalitatea desemnării Comisiei de recepție la terminarea lucrărilor</vt:lpstr>
      <vt:lpstr>4.1. Recepția construcțiilor. Informația investitorului privind finalizarea lucrărilor de construcție. Modalitatea desemnării Comisiei de recepție la terminarea lucrărilor</vt:lpstr>
      <vt:lpstr>4.1. Recepția construcțiilor. Informația investitorului privind finalizarea lucrărilor de construcție. Modalitatea desemnării Comisiei de recepție la terminarea lucrărilor</vt:lpstr>
      <vt:lpstr>4.1. Recepția construcțiilor. Informația investitorului privind finalizarea lucrărilor de construcție. Modalitatea desemnării Comisiei de recepție la terminarea lucrărilor</vt:lpstr>
      <vt:lpstr>MODEL- tip de PROCES-VERBAL DE RECEPŢIE LA TERMINAREA LUCRĂRILOR</vt:lpstr>
      <vt:lpstr>Model de PROCES-VERBAL</vt:lpstr>
      <vt:lpstr>Model de PROCES-VERBAL</vt:lpstr>
      <vt:lpstr>Слайд 16</vt:lpstr>
      <vt:lpstr>4.1. Recepția construcțiilor. Informația investitorului privind finalizarea lucrărilor de construcție. Modalitatea desemnării Comisiei de recepție la terminarea lucrărilor</vt:lpstr>
      <vt:lpstr>4.1. Recepția construcțiilor. Informația investitorului privind finalizarea lucrărilor de construcție. Modalitatea desemnării Comisiei de recepție la terminarea lucrărilor</vt:lpstr>
      <vt:lpstr>Întrebări de auto-evaluare </vt:lpstr>
      <vt:lpstr>Bibliografie</vt:lpstr>
      <vt:lpstr>Слайд 21</vt:lpstr>
      <vt:lpstr>Слайд 22</vt:lpstr>
    </vt:vector>
  </TitlesOfParts>
  <LinksUpToDate>false</LinksUpToDate>
  <SharedDoc>false</SharedDoc>
  <HyperlinkBase/>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GIZ-Design</dc:creator>
  <cp:keywords>GIZ-Leerfolie</cp:keywords>
  <cp:lastModifiedBy>Vladimir</cp:lastModifiedBy>
  <cp:revision>221</cp:revision>
  <cp:lastPrinted>2012-07-19T10:16:59Z</cp:lastPrinted>
  <dcterms:created xsi:type="dcterms:W3CDTF">2013-09-05T11:54:56Z</dcterms:created>
  <dcterms:modified xsi:type="dcterms:W3CDTF">2017-06-20T14:24:06Z</dcterms:modified>
</cp:coreProperties>
</file>