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33"/>
  </p:notesMasterIdLst>
  <p:handoutMasterIdLst>
    <p:handoutMasterId r:id="rId34"/>
  </p:handoutMasterIdLst>
  <p:sldIdLst>
    <p:sldId id="276" r:id="rId2"/>
    <p:sldId id="277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92" r:id="rId14"/>
    <p:sldId id="291" r:id="rId15"/>
    <p:sldId id="300" r:id="rId16"/>
    <p:sldId id="302" r:id="rId17"/>
    <p:sldId id="290" r:id="rId18"/>
    <p:sldId id="289" r:id="rId19"/>
    <p:sldId id="293" r:id="rId20"/>
    <p:sldId id="294" r:id="rId21"/>
    <p:sldId id="295" r:id="rId22"/>
    <p:sldId id="298" r:id="rId23"/>
    <p:sldId id="297" r:id="rId24"/>
    <p:sldId id="299" r:id="rId25"/>
    <p:sldId id="296" r:id="rId26"/>
    <p:sldId id="301" r:id="rId27"/>
    <p:sldId id="303" r:id="rId28"/>
    <p:sldId id="304" r:id="rId29"/>
    <p:sldId id="306" r:id="rId30"/>
    <p:sldId id="278" r:id="rId31"/>
    <p:sldId id="305" r:id="rId32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24" autoAdjust="0"/>
    <p:restoredTop sz="92385" autoAdjust="0"/>
  </p:normalViewPr>
  <p:slideViewPr>
    <p:cSldViewPr snapToGrid="0">
      <p:cViewPr varScale="1">
        <p:scale>
          <a:sx n="66" d="100"/>
          <a:sy n="66" d="100"/>
        </p:scale>
        <p:origin x="1182" y="48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C7FD9E86-D2FF-4347-BC51-27290D364D43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5914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dirty="0" smtClean="0"/>
              <a:t>Klicken Sie, um die Formate des Vorlagentextes zu bearbeiten</a:t>
            </a:r>
          </a:p>
          <a:p>
            <a:pPr lvl="1"/>
            <a:r>
              <a:rPr lang="de-DE" noProof="0" dirty="0" smtClean="0"/>
              <a:t>Zweite Ebene</a:t>
            </a:r>
          </a:p>
          <a:p>
            <a:pPr lvl="2"/>
            <a:r>
              <a:rPr lang="de-DE" noProof="0" dirty="0" smtClean="0"/>
              <a:t>Dritte Ebene</a:t>
            </a:r>
          </a:p>
          <a:p>
            <a:pPr lvl="3"/>
            <a:r>
              <a:rPr lang="de-DE" noProof="0" dirty="0" smtClean="0"/>
              <a:t>Vierte Ebene</a:t>
            </a:r>
          </a:p>
          <a:p>
            <a:pPr lvl="4"/>
            <a:r>
              <a:rPr lang="de-DE" noProof="0" dirty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 dirty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 smtClean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5C2865A3-F316-42C1-95EF-3070241015FA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25818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FCA274-1925-4B20-A382-65BDCF83361F}" type="slidenum">
              <a:rPr lang="de-DE">
                <a:cs typeface="Arial" charset="0"/>
              </a:rPr>
              <a:pPr/>
              <a:t>1</a:t>
            </a:fld>
            <a:endParaRPr lang="de-DE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35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EAD39-08F8-4AD7-A49E-62FC9DFBC0EA}" type="datetime1">
              <a:rPr lang="en-GB"/>
              <a:pPr>
                <a:defRPr/>
              </a:pPr>
              <a:t>10/05/2017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C4FBF-AEAC-47FB-9DC8-C87C03CBE341}" type="datetime1">
              <a:rPr lang="en-GB"/>
              <a:pPr>
                <a:defRPr/>
              </a:pPr>
              <a:t>10/05/2017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GB" noProof="0" dirty="0" smtClean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8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6CD50-3C89-4550-B651-6C7BEBAB380B}" type="datetime1">
              <a:rPr lang="en-GB"/>
              <a:pPr>
                <a:defRPr/>
              </a:pPr>
              <a:t>10/05/2017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GB" noProof="0" dirty="0" smtClean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A45F-E666-4188-AA50-3A9C83F77A84}" type="datetime1">
              <a:rPr lang="en-GB"/>
              <a:pPr>
                <a:defRPr/>
              </a:pPr>
              <a:t>10/05/2017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326A4-2AAB-45B4-B8FD-394A9E199D98}" type="datetime1">
              <a:rPr lang="en-GB"/>
              <a:pPr>
                <a:defRPr/>
              </a:pPr>
              <a:t>10/05/2017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57301-E4E2-4D86-AE81-B781DBAB7F59}" type="datetime1">
              <a:rPr lang="en-GB"/>
              <a:pPr>
                <a:defRPr/>
              </a:pPr>
              <a:t>10/05/2017</a:t>
            </a:fld>
            <a:endParaRPr lang="en-GB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588"/>
            <a:ext cx="914400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Grafik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2447925"/>
            <a:ext cx="77755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First layer</a:t>
            </a:r>
          </a:p>
          <a:p>
            <a:pPr lvl="1"/>
            <a:r>
              <a:rPr lang="en-GB" smtClean="0"/>
              <a:t>Second layer</a:t>
            </a:r>
          </a:p>
          <a:p>
            <a:pPr lvl="2"/>
            <a:r>
              <a:rPr lang="en-GB" smtClean="0"/>
              <a:t>Third layer</a:t>
            </a:r>
          </a:p>
          <a:p>
            <a:pPr lvl="3"/>
            <a:r>
              <a:rPr lang="en-GB" smtClean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4138" y="6581775"/>
            <a:ext cx="9271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000" b="0" dirty="0" smtClean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91A7F28E-C41A-43F1-B444-89B9F77FB28E}" type="slidenum">
              <a:rPr lang="en-GB" sz="1000" b="0" smtClean="0">
                <a:solidFill>
                  <a:srgbClr val="6E6452"/>
                </a:solidFill>
                <a:latin typeface="Arial Narrow" pitchFamily="34" charset="0"/>
              </a:rPr>
              <a:pPr>
                <a:defRPr/>
              </a:pPr>
              <a:t>‹#›</a:t>
            </a:fld>
            <a:endParaRPr lang="en-GB" sz="1000" b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263" y="6581775"/>
            <a:ext cx="34194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1000" b="1" spc="70" baseline="0" dirty="0" smtClean="0">
                <a:solidFill>
                  <a:srgbClr val="6E6452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450" y="6581775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1000" b="0" smtClean="0">
                <a:solidFill>
                  <a:srgbClr val="6E6452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496E9C1F-9693-4078-86A0-E008283F6458}" type="datetime1">
              <a:rPr lang="en-GB"/>
              <a:pPr>
                <a:defRPr/>
              </a:pPr>
              <a:t>10/05/2017</a:t>
            </a:fld>
            <a:endParaRPr lang="en-GB" dirty="0"/>
          </a:p>
        </p:txBody>
      </p:sp>
      <p:sp>
        <p:nvSpPr>
          <p:cNvPr id="103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482725"/>
            <a:ext cx="7775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here to add title</a:t>
            </a:r>
            <a:endParaRPr lang="de-DE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5" r:id="rId3"/>
    <p:sldLayoutId id="2147483694" r:id="rId4"/>
    <p:sldLayoutId id="2147483693" r:id="rId5"/>
    <p:sldLayoutId id="2147483692" r:id="rId6"/>
  </p:sldLayoutIdLst>
  <p:transition/>
  <p:timing>
    <p:tnLst>
      <p:par>
        <p:cTn id="1" dur="indefinite" restart="never" nodeType="tmRoot"/>
      </p:par>
    </p:tnLst>
  </p:timing>
  <p:hf sldNum="0" hdr="0"/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58775" indent="-358775" algn="l" rtl="0" fontAlgn="base">
        <a:spcBef>
          <a:spcPts val="400"/>
        </a:spcBef>
        <a:spcAft>
          <a:spcPts val="800"/>
        </a:spcAft>
        <a:buClr>
          <a:srgbClr val="C80F0F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  <a:ea typeface="+mn-ea"/>
          <a:cs typeface="+mn-cs"/>
        </a:defRPr>
      </a:lvl1pPr>
      <a:lvl2pPr marL="719138" indent="-358775" algn="l" rtl="0" fontAlgn="base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2pPr>
      <a:lvl3pPr marL="1079500" indent="-358775" algn="l" rtl="0" fontAlgn="base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3pPr>
      <a:lvl4pPr marL="1439863" indent="-358775" algn="l" rtl="0" fontAlgn="base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4pPr>
      <a:lvl5pPr marL="1798638" indent="-358775" algn="l" rtl="0" fontAlgn="base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42.jpe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.jpeg"/><Relationship Id="rId9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BZ"/>
              <a:t>XXX</a:t>
            </a:r>
          </a:p>
        </p:txBody>
      </p:sp>
      <p:sp>
        <p:nvSpPr>
          <p:cNvPr id="10243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75BEB048-0473-4AE5-9F4B-88A17E470AA3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0244" name="Inhaltsplatzhalter 16"/>
          <p:cNvSpPr>
            <a:spLocks noGrp="1"/>
          </p:cNvSpPr>
          <p:nvPr>
            <p:ph idx="1"/>
          </p:nvPr>
        </p:nvSpPr>
        <p:spPr>
          <a:xfrm>
            <a:off x="684213" y="2447925"/>
            <a:ext cx="7775575" cy="3816350"/>
          </a:xfrm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EXPERIENTA ROMANIEI IN </a:t>
            </a:r>
          </a:p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IMPLEMENTAREA PROIECTELOR DE INVESTITII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10245" name="Textfeld 5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0250" name="Picture 2" descr="D:\docs\desktop\ELdZ_Mol_cmyk_r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71" y="1440806"/>
            <a:ext cx="4516972" cy="86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66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057" y="1226888"/>
            <a:ext cx="7042682" cy="521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26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86" y="1328057"/>
            <a:ext cx="8044089" cy="525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976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456" y="1052286"/>
            <a:ext cx="6001657" cy="552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3872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143" y="899886"/>
            <a:ext cx="5820228" cy="568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69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2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23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2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26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327"/>
            <a:ext cx="9144000" cy="680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22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327"/>
            <a:ext cx="9144000" cy="655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221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41"/>
            <a:ext cx="9144000" cy="682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015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204686"/>
            <a:ext cx="8418285" cy="49421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99"/>
            <a:ext cx="9143999" cy="68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22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6898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2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89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0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939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37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739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630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2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826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27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71" y="1204686"/>
            <a:ext cx="8207829" cy="50582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6316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13314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1CA0D900-4972-48D5-9BCA-020D13BC9A2B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As a federal enterprise, GIZ supports the German Government in achieving its objectives in the field of international cooperation for sustainable development.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Published by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/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Deutsche </a:t>
            </a: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Gesellschaft für</a:t>
            </a:r>
            <a:br>
              <a:rPr lang="de-DE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Internationale Zusammenarbeit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Registered offices, Bonn and Eschborn, Germany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‘Modernization of Local Public Services in </a:t>
            </a: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th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Republic of Moldova’ Project</a:t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66 </a:t>
            </a: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Bernardazzi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str</a:t>
            </a:r>
            <a:endParaRPr lang="en-GB" sz="1050" b="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F  + 373 22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00-02-38</a:t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	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2"/>
              </a:rPr>
              <a:t>www.giz.de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Inhaltsplatzhalter 8"/>
          <p:cNvSpPr txBox="1">
            <a:spLocks/>
          </p:cNvSpPr>
          <p:nvPr/>
        </p:nvSpPr>
        <p:spPr>
          <a:xfrm>
            <a:off x="5467350" y="2108200"/>
            <a:ext cx="3005138" cy="3814763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defRPr/>
            </a:pPr>
            <a:r>
              <a:rPr lang="en-GB" sz="105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Author(s)</a:t>
            </a:r>
            <a:br>
              <a:rPr lang="en-GB" sz="105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Names here</a:t>
            </a:r>
          </a:p>
          <a:p>
            <a:pPr algn="l">
              <a:spcAft>
                <a:spcPts val="300"/>
              </a:spcAft>
              <a:defRPr/>
            </a:pPr>
            <a:endParaRPr lang="en-GB" sz="1050" dirty="0" smtClean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defRPr/>
            </a:pPr>
            <a:endParaRPr lang="en-GB" sz="105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603250" y="5370513"/>
            <a:ext cx="1371600" cy="2159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Project </a:t>
            </a:r>
            <a:r>
              <a:rPr lang="ro-RO" sz="800" b="0" dirty="0" err="1" smtClean="0">
                <a:solidFill>
                  <a:schemeClr val="tx2">
                    <a:lumMod val="75000"/>
                  </a:schemeClr>
                </a:solidFill>
              </a:rPr>
              <a:t>cofinanced</a:t>
            </a:r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o-RO" sz="800" b="0" dirty="0" err="1" smtClean="0">
                <a:solidFill>
                  <a:schemeClr val="tx2">
                    <a:lumMod val="75000"/>
                  </a:schemeClr>
                </a:solidFill>
              </a:rPr>
              <a:t>by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18" name="Textfeld 11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3319" name="Picture 2" descr="D:\docs\desktop\ELdZ_Mol_cmyk_ru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2" descr="D:\Laura\Laura GIZ\Branding\GIZ\logo swede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74875" y="5541963"/>
            <a:ext cx="10255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1" descr="F:\Branding\EU\jaun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1575" y="5624513"/>
            <a:ext cx="13652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1" descr="H:\bn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6913" y="5586413"/>
            <a:ext cx="10160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2" descr="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05650" y="5695950"/>
            <a:ext cx="1876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feld 9"/>
          <p:cNvSpPr txBox="1">
            <a:spLocks noChangeArrowheads="1"/>
          </p:cNvSpPr>
          <p:nvPr/>
        </p:nvSpPr>
        <p:spPr bwMode="auto">
          <a:xfrm>
            <a:off x="7056438" y="5356225"/>
            <a:ext cx="1147762" cy="2143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sz="800" b="0" dirty="0">
                <a:solidFill>
                  <a:schemeClr val="tx2">
                    <a:lumMod val="75000"/>
                  </a:schemeClr>
                </a:solidFill>
              </a:rPr>
              <a:t>In cooperation with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509" y="5624513"/>
            <a:ext cx="1639941" cy="9572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89942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49" y="1139370"/>
            <a:ext cx="5445125" cy="52906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2173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886" y="1081314"/>
            <a:ext cx="5863771" cy="48405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93417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57" y="1328058"/>
            <a:ext cx="8106229" cy="49566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16573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168399"/>
            <a:ext cx="5591175" cy="5355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30593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32" y="1717906"/>
            <a:ext cx="4718997" cy="749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214" y="2525485"/>
            <a:ext cx="4937061" cy="7982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866" y="3556001"/>
            <a:ext cx="6459557" cy="9579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4704" y="4761551"/>
            <a:ext cx="6216990" cy="7030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311" y="5609147"/>
            <a:ext cx="5209698" cy="51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276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6A177BA-5C3B-439E-8801-8CE42944886D}" type="datetime1">
              <a:rPr lang="en-GB">
                <a:cs typeface="Arial" charset="0"/>
              </a:rPr>
              <a:pPr/>
              <a:t>10/05/2017</a:t>
            </a:fld>
            <a:endParaRPr lang="de-DE">
              <a:cs typeface="Arial" charset="0"/>
            </a:endParaRPr>
          </a:p>
        </p:txBody>
      </p:sp>
      <p:sp>
        <p:nvSpPr>
          <p:cNvPr id="12294" name="Textfeld 7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>
                <a:solidFill>
                  <a:schemeClr val="tx1"/>
                </a:solidFill>
              </a:rPr>
              <a:t>Implemented by</a:t>
            </a:r>
          </a:p>
        </p:txBody>
      </p:sp>
      <p:pic>
        <p:nvPicPr>
          <p:cNvPr id="1229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07" y="1474055"/>
            <a:ext cx="5662404" cy="6160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1231" y="2287691"/>
            <a:ext cx="4915079" cy="9195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003" y="3492331"/>
            <a:ext cx="5228800" cy="7966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6100" y="4446717"/>
            <a:ext cx="4991614" cy="9930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899" y="5618667"/>
            <a:ext cx="5274790" cy="75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56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129</TotalTime>
  <Words>137</Words>
  <Application>Microsoft Office PowerPoint</Application>
  <PresentationFormat>On-screen Show (4:3)</PresentationFormat>
  <Paragraphs>78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Arial Narrow</vt:lpstr>
      <vt:lpstr>GIZ_Banner_Kopfzeile-Ausland (3)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Mihai DORUS</cp:lastModifiedBy>
  <cp:revision>34</cp:revision>
  <cp:lastPrinted>2012-07-19T10:16:59Z</cp:lastPrinted>
  <dcterms:created xsi:type="dcterms:W3CDTF">2013-09-05T11:54:56Z</dcterms:created>
  <dcterms:modified xsi:type="dcterms:W3CDTF">2017-05-10T12:38:18Z</dcterms:modified>
</cp:coreProperties>
</file>