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15"/>
  </p:notesMasterIdLst>
  <p:handoutMasterIdLst>
    <p:handoutMasterId r:id="rId16"/>
  </p:handoutMasterIdLst>
  <p:sldIdLst>
    <p:sldId id="276" r:id="rId2"/>
    <p:sldId id="359" r:id="rId3"/>
    <p:sldId id="360" r:id="rId4"/>
    <p:sldId id="362" r:id="rId5"/>
    <p:sldId id="363" r:id="rId6"/>
    <p:sldId id="364" r:id="rId7"/>
    <p:sldId id="366" r:id="rId8"/>
    <p:sldId id="367" r:id="rId9"/>
    <p:sldId id="374" r:id="rId10"/>
    <p:sldId id="365" r:id="rId11"/>
    <p:sldId id="369" r:id="rId12"/>
    <p:sldId id="373" r:id="rId13"/>
    <p:sldId id="349" r:id="rId14"/>
  </p:sldIdLst>
  <p:sldSz cx="9144000" cy="6858000" type="screen4x3"/>
  <p:notesSz cx="6669088" cy="987266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00" b="1" kern="1200">
        <a:solidFill>
          <a:srgbClr val="9999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b="1" kern="1200">
        <a:solidFill>
          <a:srgbClr val="9999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09">
          <p15:clr>
            <a:srgbClr val="A4A3A4"/>
          </p15:clr>
        </p15:guide>
        <p15:guide id="4" pos="210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hantova" initials="L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CCCCCC"/>
    <a:srgbClr val="C8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2385" autoAdjust="0"/>
  </p:normalViewPr>
  <p:slideViewPr>
    <p:cSldViewPr snapToGrid="0">
      <p:cViewPr varScale="1">
        <p:scale>
          <a:sx n="68" d="100"/>
          <a:sy n="68" d="100"/>
        </p:scale>
        <p:origin x="1524" y="54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  <p:guide orient="horz" pos="3109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49C124-E275-46F3-A3AC-C5263A929304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1C6943E5-D0CD-484A-9E51-7C688A0BBC7D}">
      <dgm:prSet phldrT="[Text]" custT="1"/>
      <dgm:spPr>
        <a:solidFill>
          <a:schemeClr val="accent6">
            <a:lumMod val="5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 1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5D8BB739-453A-4E45-A8AA-ECCFD7617AF9}" type="parTrans" cxnId="{17332992-B5A5-48CB-AEB3-D8671430C7C2}">
      <dgm:prSet/>
      <dgm:spPr/>
      <dgm:t>
        <a:bodyPr/>
        <a:lstStyle/>
        <a:p>
          <a:endParaRPr lang="en-GB"/>
        </a:p>
      </dgm:t>
    </dgm:pt>
    <dgm:pt modelId="{FE4D2C1D-E7F7-405F-A928-7AD2BF337338}" type="sibTrans" cxnId="{17332992-B5A5-48CB-AEB3-D8671430C7C2}">
      <dgm:prSet/>
      <dgm:spPr/>
      <dgm:t>
        <a:bodyPr/>
        <a:lstStyle/>
        <a:p>
          <a:endParaRPr lang="en-GB"/>
        </a:p>
      </dgm:t>
    </dgm:pt>
    <dgm:pt modelId="{20EAE347-210A-4C95-A37A-DC70E129EAEE}">
      <dgm:prSet phldrT="[Text]" custT="1"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 2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87689CE-C9D4-462B-B503-DEB0149ED4C6}" type="parTrans" cxnId="{15D5CBB6-FFE5-4237-B727-987342036CF9}">
      <dgm:prSet/>
      <dgm:spPr/>
      <dgm:t>
        <a:bodyPr/>
        <a:lstStyle/>
        <a:p>
          <a:endParaRPr lang="en-GB"/>
        </a:p>
      </dgm:t>
    </dgm:pt>
    <dgm:pt modelId="{C4CC9700-FD94-4B33-86E7-67D707728EA8}" type="sibTrans" cxnId="{15D5CBB6-FFE5-4237-B727-987342036CF9}">
      <dgm:prSet/>
      <dgm:spPr/>
      <dgm:t>
        <a:bodyPr/>
        <a:lstStyle/>
        <a:p>
          <a:endParaRPr lang="en-GB"/>
        </a:p>
      </dgm:t>
    </dgm:pt>
    <dgm:pt modelId="{ADB26C39-D970-46F1-B09B-CB4F33C7B57A}">
      <dgm:prSet phldrT="[Text]"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Evaluarea de necesități desfășurată </a:t>
          </a:r>
          <a:endParaRPr lang="en-GB" dirty="0"/>
        </a:p>
      </dgm:t>
    </dgm:pt>
    <dgm:pt modelId="{4605D988-5845-4018-BDD3-6BFFC5774134}" type="parTrans" cxnId="{FF065145-0481-4DBE-AC1B-AA831D6AF12D}">
      <dgm:prSet/>
      <dgm:spPr/>
      <dgm:t>
        <a:bodyPr/>
        <a:lstStyle/>
        <a:p>
          <a:endParaRPr lang="en-GB"/>
        </a:p>
      </dgm:t>
    </dgm:pt>
    <dgm:pt modelId="{93047963-22F7-4DD6-97A6-059CC8D8D587}" type="sibTrans" cxnId="{FF065145-0481-4DBE-AC1B-AA831D6AF12D}">
      <dgm:prSet/>
      <dgm:spPr/>
      <dgm:t>
        <a:bodyPr/>
        <a:lstStyle/>
        <a:p>
          <a:endParaRPr lang="en-GB"/>
        </a:p>
      </dgm:t>
    </dgm:pt>
    <dgm:pt modelId="{4836CEFF-A019-4042-A3C1-1778AD1CE3E3}">
      <dgm:prSet phldrT="[Text]"/>
      <dgm:spPr>
        <a:solidFill>
          <a:schemeClr val="accent4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Curriculumul de instruire elaborat </a:t>
          </a:r>
          <a:endParaRPr lang="en-GB" dirty="0"/>
        </a:p>
      </dgm:t>
    </dgm:pt>
    <dgm:pt modelId="{B014C6A7-53BB-442D-BCF6-69B743281070}" type="parTrans" cxnId="{A219D6F7-C304-4A32-862F-E3C857E9B0AD}">
      <dgm:prSet/>
      <dgm:spPr/>
      <dgm:t>
        <a:bodyPr/>
        <a:lstStyle/>
        <a:p>
          <a:endParaRPr lang="en-GB"/>
        </a:p>
      </dgm:t>
    </dgm:pt>
    <dgm:pt modelId="{8A2B09A6-65E2-4C4D-87C9-142A04C51070}" type="sibTrans" cxnId="{A219D6F7-C304-4A32-862F-E3C857E9B0AD}">
      <dgm:prSet/>
      <dgm:spPr/>
      <dgm:t>
        <a:bodyPr/>
        <a:lstStyle/>
        <a:p>
          <a:endParaRPr lang="en-GB"/>
        </a:p>
      </dgm:t>
    </dgm:pt>
    <dgm:pt modelId="{121B6681-93E6-409B-8528-C33AEA399964}">
      <dgm:prSet phldrT="[Text]" custT="1"/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5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411F0A8-B7BB-499A-87F2-285E812832D2}" type="parTrans" cxnId="{280DA913-92F8-476D-98BE-102D3D429AB3}">
      <dgm:prSet/>
      <dgm:spPr/>
      <dgm:t>
        <a:bodyPr/>
        <a:lstStyle/>
        <a:p>
          <a:endParaRPr lang="en-GB"/>
        </a:p>
      </dgm:t>
    </dgm:pt>
    <dgm:pt modelId="{B17542F5-427F-475C-971C-AEB6F7AF5A9C}" type="sibTrans" cxnId="{280DA913-92F8-476D-98BE-102D3D429AB3}">
      <dgm:prSet/>
      <dgm:spPr/>
      <dgm:t>
        <a:bodyPr/>
        <a:lstStyle/>
        <a:p>
          <a:endParaRPr lang="en-GB"/>
        </a:p>
      </dgm:t>
    </dgm:pt>
    <dgm:pt modelId="{68E9B80E-FD1A-4154-8E18-AFA2EB99E57D}">
      <dgm:prSet phldrT="[Text]" custT="1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4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268207E-188A-413A-A4F3-D969CF58D6C1}" type="parTrans" cxnId="{EF369D13-A74C-4338-AC80-B420B52A10C8}">
      <dgm:prSet/>
      <dgm:spPr/>
      <dgm:t>
        <a:bodyPr/>
        <a:lstStyle/>
        <a:p>
          <a:endParaRPr lang="en-GB"/>
        </a:p>
      </dgm:t>
    </dgm:pt>
    <dgm:pt modelId="{896499B6-368D-4A2B-8AE7-5CA25229F502}" type="sibTrans" cxnId="{EF369D13-A74C-4338-AC80-B420B52A10C8}">
      <dgm:prSet/>
      <dgm:spPr/>
      <dgm:t>
        <a:bodyPr/>
        <a:lstStyle/>
        <a:p>
          <a:endParaRPr lang="en-GB"/>
        </a:p>
      </dgm:t>
    </dgm:pt>
    <dgm:pt modelId="{C470E86E-5F19-4512-97A6-0CC43DA43387}">
      <dgm:prSet phldrT="[Text]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Echipa de formatori certificați stabilită </a:t>
          </a:r>
          <a:endParaRPr lang="en-GB" dirty="0"/>
        </a:p>
      </dgm:t>
    </dgm:pt>
    <dgm:pt modelId="{7D1FA225-9084-4A19-A9A2-7A965E1101EA}" type="parTrans" cxnId="{123A422C-A24C-469A-A7CC-060948D91679}">
      <dgm:prSet/>
      <dgm:spPr/>
      <dgm:t>
        <a:bodyPr/>
        <a:lstStyle/>
        <a:p>
          <a:endParaRPr lang="en-GB"/>
        </a:p>
      </dgm:t>
    </dgm:pt>
    <dgm:pt modelId="{A194C307-069D-477D-B0DD-67750BA571FC}" type="sibTrans" cxnId="{123A422C-A24C-469A-A7CC-060948D91679}">
      <dgm:prSet/>
      <dgm:spPr/>
      <dgm:t>
        <a:bodyPr/>
        <a:lstStyle/>
        <a:p>
          <a:endParaRPr lang="en-GB"/>
        </a:p>
      </dgm:t>
    </dgm:pt>
    <dgm:pt modelId="{30662510-37E3-431F-BDC9-AB0CD25423C4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</dgm:spPr>
      <dgm:t>
        <a:bodyPr tIns="72000" anchor="b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3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49B668F-18C4-49DD-9D98-323914BC693C}" type="parTrans" cxnId="{D78FEDBF-D266-4C15-9CF2-1BCD074C5072}">
      <dgm:prSet/>
      <dgm:spPr/>
      <dgm:t>
        <a:bodyPr/>
        <a:lstStyle/>
        <a:p>
          <a:endParaRPr lang="en-GB"/>
        </a:p>
      </dgm:t>
    </dgm:pt>
    <dgm:pt modelId="{54888FA3-E201-4CEF-A468-F06B90F5222E}" type="sibTrans" cxnId="{D78FEDBF-D266-4C15-9CF2-1BCD074C5072}">
      <dgm:prSet/>
      <dgm:spPr/>
      <dgm:t>
        <a:bodyPr/>
        <a:lstStyle/>
        <a:p>
          <a:endParaRPr lang="en-GB"/>
        </a:p>
      </dgm:t>
    </dgm:pt>
    <dgm:pt modelId="{FF809AB9-1CF3-473E-9A95-8312B4482485}">
      <dgm:prSet phldrT="[Text]"/>
      <dgm:spPr>
        <a:solidFill>
          <a:schemeClr val="accent3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en-GB" dirty="0" smtClean="0"/>
            <a:t>Pilot</a:t>
          </a:r>
          <a:r>
            <a:rPr lang="ro-RO" dirty="0" smtClean="0"/>
            <a:t>at</a:t>
          </a:r>
          <a:r>
            <a:rPr lang="en-GB" dirty="0" smtClean="0"/>
            <a:t>, </a:t>
          </a:r>
          <a:r>
            <a:rPr lang="en-GB" dirty="0" err="1" smtClean="0"/>
            <a:t>evaluat</a:t>
          </a:r>
          <a:r>
            <a:rPr lang="en-GB" dirty="0" smtClean="0"/>
            <a:t> </a:t>
          </a:r>
          <a:r>
            <a:rPr lang="ro-RO" dirty="0" smtClean="0"/>
            <a:t>și revizuit</a:t>
          </a:r>
          <a:endParaRPr lang="en-GB" dirty="0"/>
        </a:p>
      </dgm:t>
    </dgm:pt>
    <dgm:pt modelId="{8C9EC94C-B86C-4A1E-AFAF-41AC90450F34}" type="parTrans" cxnId="{A3DD9B6D-2985-4BCD-8446-FC6C1E0A05C9}">
      <dgm:prSet/>
      <dgm:spPr/>
      <dgm:t>
        <a:bodyPr/>
        <a:lstStyle/>
        <a:p>
          <a:endParaRPr lang="en-GB"/>
        </a:p>
      </dgm:t>
    </dgm:pt>
    <dgm:pt modelId="{A9E1F889-A7AB-42B9-85DB-3383F98DEEA3}" type="sibTrans" cxnId="{A3DD9B6D-2985-4BCD-8446-FC6C1E0A05C9}">
      <dgm:prSet/>
      <dgm:spPr/>
      <dgm:t>
        <a:bodyPr/>
        <a:lstStyle/>
        <a:p>
          <a:endParaRPr lang="en-GB"/>
        </a:p>
      </dgm:t>
    </dgm:pt>
    <dgm:pt modelId="{37D63DB7-1DA3-48CA-A339-ABF7ECD4402F}">
      <dgm:prSet phldrT="[Text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6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125994B-FE73-415C-8C5C-1B44A867C3D5}" type="parTrans" cxnId="{9C7BE16B-22B3-430C-810A-1B4CAD7FF819}">
      <dgm:prSet/>
      <dgm:spPr/>
      <dgm:t>
        <a:bodyPr/>
        <a:lstStyle/>
        <a:p>
          <a:endParaRPr lang="en-GB"/>
        </a:p>
      </dgm:t>
    </dgm:pt>
    <dgm:pt modelId="{DB08BDFB-4155-432E-8E78-693D8AFE8403}" type="sibTrans" cxnId="{9C7BE16B-22B3-430C-810A-1B4CAD7FF819}">
      <dgm:prSet/>
      <dgm:spPr/>
      <dgm:t>
        <a:bodyPr/>
        <a:lstStyle/>
        <a:p>
          <a:endParaRPr lang="en-GB"/>
        </a:p>
      </dgm:t>
    </dgm:pt>
    <dgm:pt modelId="{4417F879-BAF2-4237-B308-263A4CFCD41F}">
      <dgm:prSet phldrT="[Text]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Aprobat de către instituții competente și includerea oficială în programul de instituției de învățămînt</a:t>
          </a:r>
          <a:endParaRPr lang="en-GB" dirty="0"/>
        </a:p>
      </dgm:t>
    </dgm:pt>
    <dgm:pt modelId="{5E100D95-764E-407B-8BFE-EA608EF0DCC0}" type="parTrans" cxnId="{C6EEA15E-B54C-4135-942B-EE6B0F5C9DA2}">
      <dgm:prSet/>
      <dgm:spPr/>
      <dgm:t>
        <a:bodyPr/>
        <a:lstStyle/>
        <a:p>
          <a:endParaRPr lang="en-GB"/>
        </a:p>
      </dgm:t>
    </dgm:pt>
    <dgm:pt modelId="{FC7007AB-61C5-4AA9-9175-4DEA5BA551AF}" type="sibTrans" cxnId="{C6EEA15E-B54C-4135-942B-EE6B0F5C9DA2}">
      <dgm:prSet/>
      <dgm:spPr/>
      <dgm:t>
        <a:bodyPr/>
        <a:lstStyle/>
        <a:p>
          <a:endParaRPr lang="en-GB"/>
        </a:p>
      </dgm:t>
    </dgm:pt>
    <dgm:pt modelId="{D069C68B-B2A8-494F-8BF2-DA237744BCD6}">
      <dgm:prSet phldrT="[Text]"/>
      <dgm:spPr>
        <a:solidFill>
          <a:schemeClr val="accent6">
            <a:lumMod val="5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Structura de conducere stabilită </a:t>
          </a:r>
          <a:endParaRPr lang="en-GB" dirty="0"/>
        </a:p>
      </dgm:t>
    </dgm:pt>
    <dgm:pt modelId="{6996A451-C2C4-4BE3-8FEE-D7FA94018A49}" type="sibTrans" cxnId="{5C99446D-87C9-4532-880D-68230E10BC9E}">
      <dgm:prSet/>
      <dgm:spPr/>
      <dgm:t>
        <a:bodyPr/>
        <a:lstStyle/>
        <a:p>
          <a:endParaRPr lang="en-GB"/>
        </a:p>
      </dgm:t>
    </dgm:pt>
    <dgm:pt modelId="{DD4CEF20-FE6D-4D13-8E7F-614F6A1E9271}" type="parTrans" cxnId="{5C99446D-87C9-4532-880D-68230E10BC9E}">
      <dgm:prSet/>
      <dgm:spPr/>
      <dgm:t>
        <a:bodyPr/>
        <a:lstStyle/>
        <a:p>
          <a:endParaRPr lang="en-GB"/>
        </a:p>
      </dgm:t>
    </dgm:pt>
    <dgm:pt modelId="{D7105507-4601-48FB-89D0-C60A8F299E6A}">
      <dgm:prSet phldrT="[Text]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o-RO" dirty="0" smtClean="0"/>
            <a:t>Implementare și evaluare continuă</a:t>
          </a:r>
          <a:endParaRPr lang="en-GB" dirty="0"/>
        </a:p>
      </dgm:t>
    </dgm:pt>
    <dgm:pt modelId="{9F8B53B5-5571-488C-A067-B26A14AF3BD1}" type="sibTrans" cxnId="{EE5599B1-653B-405E-92CF-68A4FCD80DF8}">
      <dgm:prSet/>
      <dgm:spPr/>
      <dgm:t>
        <a:bodyPr/>
        <a:lstStyle/>
        <a:p>
          <a:endParaRPr lang="en-GB"/>
        </a:p>
      </dgm:t>
    </dgm:pt>
    <dgm:pt modelId="{87E3C030-6E19-4D59-9B38-302F1ADC4CE3}" type="parTrans" cxnId="{EE5599B1-653B-405E-92CF-68A4FCD80DF8}">
      <dgm:prSet/>
      <dgm:spPr/>
      <dgm:t>
        <a:bodyPr/>
        <a:lstStyle/>
        <a:p>
          <a:endParaRPr lang="en-GB"/>
        </a:p>
      </dgm:t>
    </dgm:pt>
    <dgm:pt modelId="{00B7F5C5-9FE6-40D7-8179-4BA035DDF664}">
      <dgm:prSet phldrT="[Text]" custT="1"/>
      <dgm:spPr>
        <a:solidFill>
          <a:schemeClr val="accent5">
            <a:lumMod val="60000"/>
            <a:lumOff val="40000"/>
          </a:schemeClr>
        </a:solidFill>
        <a:ln>
          <a:noFill/>
        </a:ln>
      </dgm:spPr>
      <dgm:t>
        <a:bodyPr tIns="72000"/>
        <a:lstStyle/>
        <a:p>
          <a:r>
            <a: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7</a:t>
          </a:r>
          <a:endParaRPr lang="en-GB" sz="12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FE22394-2E9A-4CD2-95CC-5F8E3F876B08}" type="sibTrans" cxnId="{067A0F43-DAB8-40F6-B23C-1A4562F4699A}">
      <dgm:prSet/>
      <dgm:spPr/>
      <dgm:t>
        <a:bodyPr/>
        <a:lstStyle/>
        <a:p>
          <a:endParaRPr lang="en-GB"/>
        </a:p>
      </dgm:t>
    </dgm:pt>
    <dgm:pt modelId="{793BC4C6-B366-438D-8631-4D472736DCEE}" type="parTrans" cxnId="{067A0F43-DAB8-40F6-B23C-1A4562F4699A}">
      <dgm:prSet/>
      <dgm:spPr/>
      <dgm:t>
        <a:bodyPr/>
        <a:lstStyle/>
        <a:p>
          <a:endParaRPr lang="en-GB"/>
        </a:p>
      </dgm:t>
    </dgm:pt>
    <dgm:pt modelId="{E3611972-82A2-4837-B880-5D41ECAA4AE6}" type="pres">
      <dgm:prSet presAssocID="{C449C124-E275-46F3-A3AC-C5263A9293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DAA4BFC-A203-424D-9C32-74F604C8D689}" type="pres">
      <dgm:prSet presAssocID="{1C6943E5-D0CD-484A-9E51-7C688A0BBC7D}" presName="composite" presStyleCnt="0"/>
      <dgm:spPr/>
    </dgm:pt>
    <dgm:pt modelId="{6B893F88-D9D3-4D33-857E-D424C05A002F}" type="pres">
      <dgm:prSet presAssocID="{1C6943E5-D0CD-484A-9E51-7C688A0BBC7D}" presName="parentText" presStyleLbl="alignNode1" presStyleIdx="0" presStyleCnt="7" custLinFactNeighborY="-79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048266-88F6-45E8-BFF8-A979DDCACDFB}" type="pres">
      <dgm:prSet presAssocID="{1C6943E5-D0CD-484A-9E51-7C688A0BBC7D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E3A526-EE5B-4187-B31E-BCCE25C1E975}" type="pres">
      <dgm:prSet presAssocID="{FE4D2C1D-E7F7-405F-A928-7AD2BF337338}" presName="sp" presStyleCnt="0"/>
      <dgm:spPr/>
    </dgm:pt>
    <dgm:pt modelId="{DEC556DF-50F6-4A8C-B9F9-32613B668E2B}" type="pres">
      <dgm:prSet presAssocID="{20EAE347-210A-4C95-A37A-DC70E129EAEE}" presName="composite" presStyleCnt="0"/>
      <dgm:spPr/>
    </dgm:pt>
    <dgm:pt modelId="{27D0A570-1F8C-47EF-BE16-0912F97D5360}" type="pres">
      <dgm:prSet presAssocID="{20EAE347-210A-4C95-A37A-DC70E129EAEE}" presName="parentText" presStyleLbl="alignNode1" presStyleIdx="1" presStyleCnt="7" custLinFactNeighborY="-615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206B3D3-8FD0-4B0E-8288-A81CFDB604BF}" type="pres">
      <dgm:prSet presAssocID="{20EAE347-210A-4C95-A37A-DC70E129EAEE}" presName="descendantText" presStyleLbl="alignAcc1" presStyleIdx="1" presStyleCnt="7" custLinFactNeighborY="-94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11D8DA9-BEE5-4850-9339-D1C449A6A547}" type="pres">
      <dgm:prSet presAssocID="{C4CC9700-FD94-4B33-86E7-67D707728EA8}" presName="sp" presStyleCnt="0"/>
      <dgm:spPr/>
    </dgm:pt>
    <dgm:pt modelId="{5CB9F541-1DA1-4E83-8239-8B121A34B1D1}" type="pres">
      <dgm:prSet presAssocID="{30662510-37E3-431F-BDC9-AB0CD25423C4}" presName="composite" presStyleCnt="0"/>
      <dgm:spPr/>
    </dgm:pt>
    <dgm:pt modelId="{7CD8ACBD-3B9C-40EB-8743-6854B7379EBD}" type="pres">
      <dgm:prSet presAssocID="{30662510-37E3-431F-BDC9-AB0CD25423C4}" presName="parentText" presStyleLbl="alignNode1" presStyleIdx="2" presStyleCnt="7" custLinFactNeighborY="205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82CD87-0EBB-4798-B1E2-7DBFA2CB4E7C}" type="pres">
      <dgm:prSet presAssocID="{30662510-37E3-431F-BDC9-AB0CD25423C4}" presName="descendantText" presStyleLbl="alignAcc1" presStyleIdx="2" presStyleCnt="7" custLinFactNeighborY="31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8DBE652-9D57-4AB3-B7E0-B3EAA0BBDE19}" type="pres">
      <dgm:prSet presAssocID="{54888FA3-E201-4CEF-A468-F06B90F5222E}" presName="sp" presStyleCnt="0"/>
      <dgm:spPr/>
    </dgm:pt>
    <dgm:pt modelId="{72328854-DF1C-4753-A07A-23075B42F309}" type="pres">
      <dgm:prSet presAssocID="{68E9B80E-FD1A-4154-8E18-AFA2EB99E57D}" presName="composite" presStyleCnt="0"/>
      <dgm:spPr/>
    </dgm:pt>
    <dgm:pt modelId="{71B55C2D-7D71-4961-982E-09CF20728297}" type="pres">
      <dgm:prSet presAssocID="{68E9B80E-FD1A-4154-8E18-AFA2EB99E57D}" presName="parentText" presStyleLbl="alignNode1" presStyleIdx="3" presStyleCnt="7" custLinFactNeighborY="205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41D2C9A-50E9-4E3C-AF88-338382006502}" type="pres">
      <dgm:prSet presAssocID="{68E9B80E-FD1A-4154-8E18-AFA2EB99E57D}" presName="descendantText" presStyleLbl="alignAcc1" presStyleIdx="3" presStyleCnt="7" custLinFactNeighborY="31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BC4466E-D93C-4D30-9B63-1D3205A224C9}" type="pres">
      <dgm:prSet presAssocID="{896499B6-368D-4A2B-8AE7-5CA25229F502}" presName="sp" presStyleCnt="0"/>
      <dgm:spPr/>
    </dgm:pt>
    <dgm:pt modelId="{629C2E23-6319-46FC-9848-5A4CF908E039}" type="pres">
      <dgm:prSet presAssocID="{121B6681-93E6-409B-8528-C33AEA399964}" presName="composite" presStyleCnt="0"/>
      <dgm:spPr/>
    </dgm:pt>
    <dgm:pt modelId="{2E67D12F-7952-421F-ADD8-63AAD15F792B}" type="pres">
      <dgm:prSet presAssocID="{121B6681-93E6-409B-8528-C33AEA399964}" presName="parentText" presStyleLbl="alignNode1" presStyleIdx="4" presStyleCnt="7" custLinFactNeighborY="205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4B5D08-DC05-4633-ACCF-65F3B0EC6448}" type="pres">
      <dgm:prSet presAssocID="{121B6681-93E6-409B-8528-C33AEA399964}" presName="descendantText" presStyleLbl="alignAcc1" presStyleIdx="4" presStyleCnt="7" custLinFactNeighborY="31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B0C711-D2E1-497F-815E-EF3E1DC25C22}" type="pres">
      <dgm:prSet presAssocID="{B17542F5-427F-475C-971C-AEB6F7AF5A9C}" presName="sp" presStyleCnt="0"/>
      <dgm:spPr/>
    </dgm:pt>
    <dgm:pt modelId="{5AB7A3A2-5CD2-4E57-9D95-D87097FB87C2}" type="pres">
      <dgm:prSet presAssocID="{37D63DB7-1DA3-48CA-A339-ABF7ECD4402F}" presName="composite" presStyleCnt="0"/>
      <dgm:spPr/>
    </dgm:pt>
    <dgm:pt modelId="{CB3F1046-A067-483C-80DC-14BE85697E64}" type="pres">
      <dgm:prSet presAssocID="{37D63DB7-1DA3-48CA-A339-ABF7ECD4402F}" presName="parentText" presStyleLbl="alignNode1" presStyleIdx="5" presStyleCnt="7" custLinFactNeighborY="205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0EB1987-6EBC-4419-817A-49DD7FF76117}" type="pres">
      <dgm:prSet presAssocID="{37D63DB7-1DA3-48CA-A339-ABF7ECD4402F}" presName="descendantText" presStyleLbl="alignAcc1" presStyleIdx="5" presStyleCnt="7" custLinFactNeighborY="31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7B0D998-F87F-460D-8D29-70C991D443D6}" type="pres">
      <dgm:prSet presAssocID="{DB08BDFB-4155-432E-8E78-693D8AFE8403}" presName="sp" presStyleCnt="0"/>
      <dgm:spPr/>
    </dgm:pt>
    <dgm:pt modelId="{98D6B10D-531E-46C7-AC31-5A6B098E5A83}" type="pres">
      <dgm:prSet presAssocID="{00B7F5C5-9FE6-40D7-8179-4BA035DDF664}" presName="composite" presStyleCnt="0"/>
      <dgm:spPr/>
    </dgm:pt>
    <dgm:pt modelId="{CB353253-1EE6-476D-B568-D9A48CB14960}" type="pres">
      <dgm:prSet presAssocID="{00B7F5C5-9FE6-40D7-8179-4BA035DDF664}" presName="parentText" presStyleLbl="alignNode1" presStyleIdx="6" presStyleCnt="7" custLinFactNeighborY="243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5A3686-1D3D-45A1-847F-E334A19D3B78}" type="pres">
      <dgm:prSet presAssocID="{00B7F5C5-9FE6-40D7-8179-4BA035DDF664}" presName="descendantText" presStyleLbl="alignAcc1" presStyleIdx="6" presStyleCnt="7" custLinFactNeighborY="31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3EB0DDC-6F0C-48DE-A883-F6DDDC741CEE}" type="presOf" srcId="{37D63DB7-1DA3-48CA-A339-ABF7ECD4402F}" destId="{CB3F1046-A067-483C-80DC-14BE85697E64}" srcOrd="0" destOrd="0" presId="urn:microsoft.com/office/officeart/2005/8/layout/chevron2"/>
    <dgm:cxn modelId="{067A0F43-DAB8-40F6-B23C-1A4562F4699A}" srcId="{C449C124-E275-46F3-A3AC-C5263A929304}" destId="{00B7F5C5-9FE6-40D7-8179-4BA035DDF664}" srcOrd="6" destOrd="0" parTransId="{793BC4C6-B366-438D-8631-4D472736DCEE}" sibTransId="{EFE22394-2E9A-4CD2-95CC-5F8E3F876B08}"/>
    <dgm:cxn modelId="{F44B422F-76C4-434E-BB80-5C66943B3340}" type="presOf" srcId="{4836CEFF-A019-4042-A3C1-1778AD1CE3E3}" destId="{B382CD87-0EBB-4798-B1E2-7DBFA2CB4E7C}" srcOrd="0" destOrd="0" presId="urn:microsoft.com/office/officeart/2005/8/layout/chevron2"/>
    <dgm:cxn modelId="{A44563EB-8FCA-494A-9821-0ABC15BD8D2E}" type="presOf" srcId="{121B6681-93E6-409B-8528-C33AEA399964}" destId="{2E67D12F-7952-421F-ADD8-63AAD15F792B}" srcOrd="0" destOrd="0" presId="urn:microsoft.com/office/officeart/2005/8/layout/chevron2"/>
    <dgm:cxn modelId="{E6AEF75F-00BC-4BF8-A084-915134056AF3}" type="presOf" srcId="{C449C124-E275-46F3-A3AC-C5263A929304}" destId="{E3611972-82A2-4837-B880-5D41ECAA4AE6}" srcOrd="0" destOrd="0" presId="urn:microsoft.com/office/officeart/2005/8/layout/chevron2"/>
    <dgm:cxn modelId="{EE5599B1-653B-405E-92CF-68A4FCD80DF8}" srcId="{00B7F5C5-9FE6-40D7-8179-4BA035DDF664}" destId="{D7105507-4601-48FB-89D0-C60A8F299E6A}" srcOrd="0" destOrd="0" parTransId="{87E3C030-6E19-4D59-9B38-302F1ADC4CE3}" sibTransId="{9F8B53B5-5571-488C-A067-B26A14AF3BD1}"/>
    <dgm:cxn modelId="{45E2E836-5925-4B45-B35B-BC06053B0558}" type="presOf" srcId="{FF809AB9-1CF3-473E-9A95-8312B4482485}" destId="{544B5D08-DC05-4633-ACCF-65F3B0EC6448}" srcOrd="0" destOrd="0" presId="urn:microsoft.com/office/officeart/2005/8/layout/chevron2"/>
    <dgm:cxn modelId="{D7ABA25B-46B0-4AC7-BB22-D44F6A5EF11C}" type="presOf" srcId="{20EAE347-210A-4C95-A37A-DC70E129EAEE}" destId="{27D0A570-1F8C-47EF-BE16-0912F97D5360}" srcOrd="0" destOrd="0" presId="urn:microsoft.com/office/officeart/2005/8/layout/chevron2"/>
    <dgm:cxn modelId="{88C82DF7-533E-4866-B1AF-457CB432D843}" type="presOf" srcId="{68E9B80E-FD1A-4154-8E18-AFA2EB99E57D}" destId="{71B55C2D-7D71-4961-982E-09CF20728297}" srcOrd="0" destOrd="0" presId="urn:microsoft.com/office/officeart/2005/8/layout/chevron2"/>
    <dgm:cxn modelId="{CABF175B-6D35-4F5C-957C-0B589A2C29C3}" type="presOf" srcId="{C470E86E-5F19-4512-97A6-0CC43DA43387}" destId="{E41D2C9A-50E9-4E3C-AF88-338382006502}" srcOrd="0" destOrd="0" presId="urn:microsoft.com/office/officeart/2005/8/layout/chevron2"/>
    <dgm:cxn modelId="{5C99446D-87C9-4532-880D-68230E10BC9E}" srcId="{1C6943E5-D0CD-484A-9E51-7C688A0BBC7D}" destId="{D069C68B-B2A8-494F-8BF2-DA237744BCD6}" srcOrd="0" destOrd="0" parTransId="{DD4CEF20-FE6D-4D13-8E7F-614F6A1E9271}" sibTransId="{6996A451-C2C4-4BE3-8FEE-D7FA94018A49}"/>
    <dgm:cxn modelId="{B8FA5971-04F1-40E9-9B82-76555795CBF4}" type="presOf" srcId="{D7105507-4601-48FB-89D0-C60A8F299E6A}" destId="{BD5A3686-1D3D-45A1-847F-E334A19D3B78}" srcOrd="0" destOrd="0" presId="urn:microsoft.com/office/officeart/2005/8/layout/chevron2"/>
    <dgm:cxn modelId="{9C7BE16B-22B3-430C-810A-1B4CAD7FF819}" srcId="{C449C124-E275-46F3-A3AC-C5263A929304}" destId="{37D63DB7-1DA3-48CA-A339-ABF7ECD4402F}" srcOrd="5" destOrd="0" parTransId="{F125994B-FE73-415C-8C5C-1B44A867C3D5}" sibTransId="{DB08BDFB-4155-432E-8E78-693D8AFE8403}"/>
    <dgm:cxn modelId="{8D3B2ECF-253E-4FD5-9CFE-BEE057C4CD19}" type="presOf" srcId="{D069C68B-B2A8-494F-8BF2-DA237744BCD6}" destId="{4A048266-88F6-45E8-BFF8-A979DDCACDFB}" srcOrd="0" destOrd="0" presId="urn:microsoft.com/office/officeart/2005/8/layout/chevron2"/>
    <dgm:cxn modelId="{A219D6F7-C304-4A32-862F-E3C857E9B0AD}" srcId="{30662510-37E3-431F-BDC9-AB0CD25423C4}" destId="{4836CEFF-A019-4042-A3C1-1778AD1CE3E3}" srcOrd="0" destOrd="0" parTransId="{B014C6A7-53BB-442D-BCF6-69B743281070}" sibTransId="{8A2B09A6-65E2-4C4D-87C9-142A04C51070}"/>
    <dgm:cxn modelId="{DDAF7536-A63D-4314-8577-EB2ADC29B5F1}" type="presOf" srcId="{00B7F5C5-9FE6-40D7-8179-4BA035DDF664}" destId="{CB353253-1EE6-476D-B568-D9A48CB14960}" srcOrd="0" destOrd="0" presId="urn:microsoft.com/office/officeart/2005/8/layout/chevron2"/>
    <dgm:cxn modelId="{FF065145-0481-4DBE-AC1B-AA831D6AF12D}" srcId="{20EAE347-210A-4C95-A37A-DC70E129EAEE}" destId="{ADB26C39-D970-46F1-B09B-CB4F33C7B57A}" srcOrd="0" destOrd="0" parTransId="{4605D988-5845-4018-BDD3-6BFFC5774134}" sibTransId="{93047963-22F7-4DD6-97A6-059CC8D8D587}"/>
    <dgm:cxn modelId="{C6EEA15E-B54C-4135-942B-EE6B0F5C9DA2}" srcId="{37D63DB7-1DA3-48CA-A339-ABF7ECD4402F}" destId="{4417F879-BAF2-4237-B308-263A4CFCD41F}" srcOrd="0" destOrd="0" parTransId="{5E100D95-764E-407B-8BFE-EA608EF0DCC0}" sibTransId="{FC7007AB-61C5-4AA9-9175-4DEA5BA551AF}"/>
    <dgm:cxn modelId="{15D5CBB6-FFE5-4237-B727-987342036CF9}" srcId="{C449C124-E275-46F3-A3AC-C5263A929304}" destId="{20EAE347-210A-4C95-A37A-DC70E129EAEE}" srcOrd="1" destOrd="0" parTransId="{C87689CE-C9D4-462B-B503-DEB0149ED4C6}" sibTransId="{C4CC9700-FD94-4B33-86E7-67D707728EA8}"/>
    <dgm:cxn modelId="{3C0A62CD-8E87-4D7A-B6C8-4532AF8EA7CE}" type="presOf" srcId="{1C6943E5-D0CD-484A-9E51-7C688A0BBC7D}" destId="{6B893F88-D9D3-4D33-857E-D424C05A002F}" srcOrd="0" destOrd="0" presId="urn:microsoft.com/office/officeart/2005/8/layout/chevron2"/>
    <dgm:cxn modelId="{123A422C-A24C-469A-A7CC-060948D91679}" srcId="{68E9B80E-FD1A-4154-8E18-AFA2EB99E57D}" destId="{C470E86E-5F19-4512-97A6-0CC43DA43387}" srcOrd="0" destOrd="0" parTransId="{7D1FA225-9084-4A19-A9A2-7A965E1101EA}" sibTransId="{A194C307-069D-477D-B0DD-67750BA571FC}"/>
    <dgm:cxn modelId="{C77235E9-43EC-4F03-B070-875B4657A6BB}" type="presOf" srcId="{4417F879-BAF2-4237-B308-263A4CFCD41F}" destId="{30EB1987-6EBC-4419-817A-49DD7FF76117}" srcOrd="0" destOrd="0" presId="urn:microsoft.com/office/officeart/2005/8/layout/chevron2"/>
    <dgm:cxn modelId="{17332992-B5A5-48CB-AEB3-D8671430C7C2}" srcId="{C449C124-E275-46F3-A3AC-C5263A929304}" destId="{1C6943E5-D0CD-484A-9E51-7C688A0BBC7D}" srcOrd="0" destOrd="0" parTransId="{5D8BB739-453A-4E45-A8AA-ECCFD7617AF9}" sibTransId="{FE4D2C1D-E7F7-405F-A928-7AD2BF337338}"/>
    <dgm:cxn modelId="{280DA913-92F8-476D-98BE-102D3D429AB3}" srcId="{C449C124-E275-46F3-A3AC-C5263A929304}" destId="{121B6681-93E6-409B-8528-C33AEA399964}" srcOrd="4" destOrd="0" parTransId="{9411F0A8-B7BB-499A-87F2-285E812832D2}" sibTransId="{B17542F5-427F-475C-971C-AEB6F7AF5A9C}"/>
    <dgm:cxn modelId="{10694029-E9B2-47EF-B441-576C078C0D04}" type="presOf" srcId="{ADB26C39-D970-46F1-B09B-CB4F33C7B57A}" destId="{2206B3D3-8FD0-4B0E-8288-A81CFDB604BF}" srcOrd="0" destOrd="0" presId="urn:microsoft.com/office/officeart/2005/8/layout/chevron2"/>
    <dgm:cxn modelId="{A4978A42-CB8E-4D48-9682-9FDAA6DF9506}" type="presOf" srcId="{30662510-37E3-431F-BDC9-AB0CD25423C4}" destId="{7CD8ACBD-3B9C-40EB-8743-6854B7379EBD}" srcOrd="0" destOrd="0" presId="urn:microsoft.com/office/officeart/2005/8/layout/chevron2"/>
    <dgm:cxn modelId="{EF369D13-A74C-4338-AC80-B420B52A10C8}" srcId="{C449C124-E275-46F3-A3AC-C5263A929304}" destId="{68E9B80E-FD1A-4154-8E18-AFA2EB99E57D}" srcOrd="3" destOrd="0" parTransId="{C268207E-188A-413A-A4F3-D969CF58D6C1}" sibTransId="{896499B6-368D-4A2B-8AE7-5CA25229F502}"/>
    <dgm:cxn modelId="{A3DD9B6D-2985-4BCD-8446-FC6C1E0A05C9}" srcId="{121B6681-93E6-409B-8528-C33AEA399964}" destId="{FF809AB9-1CF3-473E-9A95-8312B4482485}" srcOrd="0" destOrd="0" parTransId="{8C9EC94C-B86C-4A1E-AFAF-41AC90450F34}" sibTransId="{A9E1F889-A7AB-42B9-85DB-3383F98DEEA3}"/>
    <dgm:cxn modelId="{D78FEDBF-D266-4C15-9CF2-1BCD074C5072}" srcId="{C449C124-E275-46F3-A3AC-C5263A929304}" destId="{30662510-37E3-431F-BDC9-AB0CD25423C4}" srcOrd="2" destOrd="0" parTransId="{949B668F-18C4-49DD-9D98-323914BC693C}" sibTransId="{54888FA3-E201-4CEF-A468-F06B90F5222E}"/>
    <dgm:cxn modelId="{5F5A4B1C-780C-4836-AA7E-6C5013558D7F}" type="presParOf" srcId="{E3611972-82A2-4837-B880-5D41ECAA4AE6}" destId="{0DAA4BFC-A203-424D-9C32-74F604C8D689}" srcOrd="0" destOrd="0" presId="urn:microsoft.com/office/officeart/2005/8/layout/chevron2"/>
    <dgm:cxn modelId="{16E6930D-F413-4A18-BF33-CB9B7BE0A94D}" type="presParOf" srcId="{0DAA4BFC-A203-424D-9C32-74F604C8D689}" destId="{6B893F88-D9D3-4D33-857E-D424C05A002F}" srcOrd="0" destOrd="0" presId="urn:microsoft.com/office/officeart/2005/8/layout/chevron2"/>
    <dgm:cxn modelId="{3F1C7A59-FC21-492A-A240-FFA2B55AFDDD}" type="presParOf" srcId="{0DAA4BFC-A203-424D-9C32-74F604C8D689}" destId="{4A048266-88F6-45E8-BFF8-A979DDCACDFB}" srcOrd="1" destOrd="0" presId="urn:microsoft.com/office/officeart/2005/8/layout/chevron2"/>
    <dgm:cxn modelId="{039DB15A-A258-4B5F-88D8-BF4C9C5E7DEC}" type="presParOf" srcId="{E3611972-82A2-4837-B880-5D41ECAA4AE6}" destId="{55E3A526-EE5B-4187-B31E-BCCE25C1E975}" srcOrd="1" destOrd="0" presId="urn:microsoft.com/office/officeart/2005/8/layout/chevron2"/>
    <dgm:cxn modelId="{8171AB42-7119-4311-BCDA-DF0D65A0BEBD}" type="presParOf" srcId="{E3611972-82A2-4837-B880-5D41ECAA4AE6}" destId="{DEC556DF-50F6-4A8C-B9F9-32613B668E2B}" srcOrd="2" destOrd="0" presId="urn:microsoft.com/office/officeart/2005/8/layout/chevron2"/>
    <dgm:cxn modelId="{A31B71A4-3665-443B-B80F-3C7C959258CD}" type="presParOf" srcId="{DEC556DF-50F6-4A8C-B9F9-32613B668E2B}" destId="{27D0A570-1F8C-47EF-BE16-0912F97D5360}" srcOrd="0" destOrd="0" presId="urn:microsoft.com/office/officeart/2005/8/layout/chevron2"/>
    <dgm:cxn modelId="{3B8EBAD0-770F-44C4-B4CA-D3F945426447}" type="presParOf" srcId="{DEC556DF-50F6-4A8C-B9F9-32613B668E2B}" destId="{2206B3D3-8FD0-4B0E-8288-A81CFDB604BF}" srcOrd="1" destOrd="0" presId="urn:microsoft.com/office/officeart/2005/8/layout/chevron2"/>
    <dgm:cxn modelId="{868A482B-5819-4DF5-8110-3F19B33EC7DC}" type="presParOf" srcId="{E3611972-82A2-4837-B880-5D41ECAA4AE6}" destId="{811D8DA9-BEE5-4850-9339-D1C449A6A547}" srcOrd="3" destOrd="0" presId="urn:microsoft.com/office/officeart/2005/8/layout/chevron2"/>
    <dgm:cxn modelId="{FC3FF4F3-44EB-49CB-A548-FF1322CB420B}" type="presParOf" srcId="{E3611972-82A2-4837-B880-5D41ECAA4AE6}" destId="{5CB9F541-1DA1-4E83-8239-8B121A34B1D1}" srcOrd="4" destOrd="0" presId="urn:microsoft.com/office/officeart/2005/8/layout/chevron2"/>
    <dgm:cxn modelId="{E0DB3AA4-7671-4D0B-BBF0-637B2F38A7C6}" type="presParOf" srcId="{5CB9F541-1DA1-4E83-8239-8B121A34B1D1}" destId="{7CD8ACBD-3B9C-40EB-8743-6854B7379EBD}" srcOrd="0" destOrd="0" presId="urn:microsoft.com/office/officeart/2005/8/layout/chevron2"/>
    <dgm:cxn modelId="{CDC24FC1-95F1-422D-899E-02E1C6CC035F}" type="presParOf" srcId="{5CB9F541-1DA1-4E83-8239-8B121A34B1D1}" destId="{B382CD87-0EBB-4798-B1E2-7DBFA2CB4E7C}" srcOrd="1" destOrd="0" presId="urn:microsoft.com/office/officeart/2005/8/layout/chevron2"/>
    <dgm:cxn modelId="{D565D645-A2B6-4CA9-843D-F09C1AB2ACA3}" type="presParOf" srcId="{E3611972-82A2-4837-B880-5D41ECAA4AE6}" destId="{D8DBE652-9D57-4AB3-B7E0-B3EAA0BBDE19}" srcOrd="5" destOrd="0" presId="urn:microsoft.com/office/officeart/2005/8/layout/chevron2"/>
    <dgm:cxn modelId="{D4DB1A7C-D701-4EED-B9F9-36221ED1037E}" type="presParOf" srcId="{E3611972-82A2-4837-B880-5D41ECAA4AE6}" destId="{72328854-DF1C-4753-A07A-23075B42F309}" srcOrd="6" destOrd="0" presId="urn:microsoft.com/office/officeart/2005/8/layout/chevron2"/>
    <dgm:cxn modelId="{7887B930-1CF5-4E27-9E18-09CF919F87D4}" type="presParOf" srcId="{72328854-DF1C-4753-A07A-23075B42F309}" destId="{71B55C2D-7D71-4961-982E-09CF20728297}" srcOrd="0" destOrd="0" presId="urn:microsoft.com/office/officeart/2005/8/layout/chevron2"/>
    <dgm:cxn modelId="{01075EC7-5228-474F-B5A9-F4F4C8E91590}" type="presParOf" srcId="{72328854-DF1C-4753-A07A-23075B42F309}" destId="{E41D2C9A-50E9-4E3C-AF88-338382006502}" srcOrd="1" destOrd="0" presId="urn:microsoft.com/office/officeart/2005/8/layout/chevron2"/>
    <dgm:cxn modelId="{AA44E30E-AC45-434E-8828-47C984455E26}" type="presParOf" srcId="{E3611972-82A2-4837-B880-5D41ECAA4AE6}" destId="{4BC4466E-D93C-4D30-9B63-1D3205A224C9}" srcOrd="7" destOrd="0" presId="urn:microsoft.com/office/officeart/2005/8/layout/chevron2"/>
    <dgm:cxn modelId="{37473BC8-6188-4890-BB09-8D1C8CBD2A4D}" type="presParOf" srcId="{E3611972-82A2-4837-B880-5D41ECAA4AE6}" destId="{629C2E23-6319-46FC-9848-5A4CF908E039}" srcOrd="8" destOrd="0" presId="urn:microsoft.com/office/officeart/2005/8/layout/chevron2"/>
    <dgm:cxn modelId="{59E263EA-CEB2-40FC-8899-EF5F5A5E5518}" type="presParOf" srcId="{629C2E23-6319-46FC-9848-5A4CF908E039}" destId="{2E67D12F-7952-421F-ADD8-63AAD15F792B}" srcOrd="0" destOrd="0" presId="urn:microsoft.com/office/officeart/2005/8/layout/chevron2"/>
    <dgm:cxn modelId="{6A477D17-651D-4407-9DAC-067D1DBB52C1}" type="presParOf" srcId="{629C2E23-6319-46FC-9848-5A4CF908E039}" destId="{544B5D08-DC05-4633-ACCF-65F3B0EC6448}" srcOrd="1" destOrd="0" presId="urn:microsoft.com/office/officeart/2005/8/layout/chevron2"/>
    <dgm:cxn modelId="{6C37D5F7-444F-4CA8-AE79-E515FC892A6D}" type="presParOf" srcId="{E3611972-82A2-4837-B880-5D41ECAA4AE6}" destId="{ABB0C711-D2E1-497F-815E-EF3E1DC25C22}" srcOrd="9" destOrd="0" presId="urn:microsoft.com/office/officeart/2005/8/layout/chevron2"/>
    <dgm:cxn modelId="{342C5B47-EB6A-4FDC-84A5-7786B2ACF7B0}" type="presParOf" srcId="{E3611972-82A2-4837-B880-5D41ECAA4AE6}" destId="{5AB7A3A2-5CD2-4E57-9D95-D87097FB87C2}" srcOrd="10" destOrd="0" presId="urn:microsoft.com/office/officeart/2005/8/layout/chevron2"/>
    <dgm:cxn modelId="{254BAD36-6071-4AA5-8918-6F36FDDF92A1}" type="presParOf" srcId="{5AB7A3A2-5CD2-4E57-9D95-D87097FB87C2}" destId="{CB3F1046-A067-483C-80DC-14BE85697E64}" srcOrd="0" destOrd="0" presId="urn:microsoft.com/office/officeart/2005/8/layout/chevron2"/>
    <dgm:cxn modelId="{F1D1179E-75A5-4586-95E3-03B6533415C8}" type="presParOf" srcId="{5AB7A3A2-5CD2-4E57-9D95-D87097FB87C2}" destId="{30EB1987-6EBC-4419-817A-49DD7FF76117}" srcOrd="1" destOrd="0" presId="urn:microsoft.com/office/officeart/2005/8/layout/chevron2"/>
    <dgm:cxn modelId="{BC5C51FA-8F71-45ED-9955-8DFD18427201}" type="presParOf" srcId="{E3611972-82A2-4837-B880-5D41ECAA4AE6}" destId="{57B0D998-F87F-460D-8D29-70C991D443D6}" srcOrd="11" destOrd="0" presId="urn:microsoft.com/office/officeart/2005/8/layout/chevron2"/>
    <dgm:cxn modelId="{D9DCA48D-B299-436E-B284-EE9DDB91E142}" type="presParOf" srcId="{E3611972-82A2-4837-B880-5D41ECAA4AE6}" destId="{98D6B10D-531E-46C7-AC31-5A6B098E5A83}" srcOrd="12" destOrd="0" presId="urn:microsoft.com/office/officeart/2005/8/layout/chevron2"/>
    <dgm:cxn modelId="{4B0F46FD-B6E9-4BAB-9218-3368B32F2695}" type="presParOf" srcId="{98D6B10D-531E-46C7-AC31-5A6B098E5A83}" destId="{CB353253-1EE6-476D-B568-D9A48CB14960}" srcOrd="0" destOrd="0" presId="urn:microsoft.com/office/officeart/2005/8/layout/chevron2"/>
    <dgm:cxn modelId="{037CE27A-8FE5-41CD-B420-E38BD257EBE0}" type="presParOf" srcId="{98D6B10D-531E-46C7-AC31-5A6B098E5A83}" destId="{BD5A3686-1D3D-45A1-847F-E334A19D3B7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893F88-D9D3-4D33-857E-D424C05A002F}">
      <dsp:nvSpPr>
        <dsp:cNvPr id="0" name=""/>
        <dsp:cNvSpPr/>
      </dsp:nvSpPr>
      <dsp:spPr>
        <a:xfrm rot="5400000">
          <a:off x="-92848" y="94714"/>
          <a:ext cx="618992" cy="433294"/>
        </a:xfrm>
        <a:prstGeom prst="chevron">
          <a:avLst/>
        </a:prstGeom>
        <a:solidFill>
          <a:schemeClr val="accent6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 1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218512"/>
        <a:ext cx="433294" cy="185698"/>
      </dsp:txXfrm>
    </dsp:sp>
    <dsp:sp modelId="{4A048266-88F6-45E8-BFF8-A979DDCACDFB}">
      <dsp:nvSpPr>
        <dsp:cNvPr id="0" name=""/>
        <dsp:cNvSpPr/>
      </dsp:nvSpPr>
      <dsp:spPr>
        <a:xfrm rot="5400000">
          <a:off x="2191175" y="-1755526"/>
          <a:ext cx="402556" cy="3918318"/>
        </a:xfrm>
        <a:prstGeom prst="round2SameRect">
          <a:avLst/>
        </a:prstGeom>
        <a:solidFill>
          <a:schemeClr val="accent6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Structura de conducere stabilită </a:t>
          </a:r>
          <a:endParaRPr lang="en-GB" sz="1200" kern="1200" dirty="0"/>
        </a:p>
      </dsp:txBody>
      <dsp:txXfrm rot="-5400000">
        <a:off x="433295" y="22005"/>
        <a:ext cx="3898667" cy="363254"/>
      </dsp:txXfrm>
    </dsp:sp>
    <dsp:sp modelId="{27D0A570-1F8C-47EF-BE16-0912F97D5360}">
      <dsp:nvSpPr>
        <dsp:cNvPr id="0" name=""/>
        <dsp:cNvSpPr/>
      </dsp:nvSpPr>
      <dsp:spPr>
        <a:xfrm rot="5400000">
          <a:off x="-92848" y="589206"/>
          <a:ext cx="618992" cy="433294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 2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713004"/>
        <a:ext cx="433294" cy="185698"/>
      </dsp:txXfrm>
    </dsp:sp>
    <dsp:sp modelId="{2206B3D3-8FD0-4B0E-8288-A81CFDB604BF}">
      <dsp:nvSpPr>
        <dsp:cNvPr id="0" name=""/>
        <dsp:cNvSpPr/>
      </dsp:nvSpPr>
      <dsp:spPr>
        <a:xfrm rot="5400000">
          <a:off x="2191281" y="-1261618"/>
          <a:ext cx="402345" cy="3918318"/>
        </a:xfrm>
        <a:prstGeom prst="round2Same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Evaluarea de necesități desfășurată </a:t>
          </a:r>
          <a:endParaRPr lang="en-GB" sz="1200" kern="1200" dirty="0"/>
        </a:p>
      </dsp:txBody>
      <dsp:txXfrm rot="-5400000">
        <a:off x="433295" y="516009"/>
        <a:ext cx="3898677" cy="363063"/>
      </dsp:txXfrm>
    </dsp:sp>
    <dsp:sp modelId="{7CD8ACBD-3B9C-40EB-8743-6854B7379EBD}">
      <dsp:nvSpPr>
        <dsp:cNvPr id="0" name=""/>
        <dsp:cNvSpPr/>
      </dsp:nvSpPr>
      <dsp:spPr>
        <a:xfrm rot="5400000">
          <a:off x="-92848" y="1172121"/>
          <a:ext cx="618992" cy="433294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3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1295919"/>
        <a:ext cx="433294" cy="185698"/>
      </dsp:txXfrm>
    </dsp:sp>
    <dsp:sp modelId="{B382CD87-0EBB-4798-B1E2-7DBFA2CB4E7C}">
      <dsp:nvSpPr>
        <dsp:cNvPr id="0" name=""/>
        <dsp:cNvSpPr/>
      </dsp:nvSpPr>
      <dsp:spPr>
        <a:xfrm rot="5400000">
          <a:off x="2191281" y="-678717"/>
          <a:ext cx="402345" cy="3918318"/>
        </a:xfrm>
        <a:prstGeom prst="round2Same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Curriculumul de instruire elaborat </a:t>
          </a:r>
          <a:endParaRPr lang="en-GB" sz="1200" kern="1200" dirty="0"/>
        </a:p>
      </dsp:txBody>
      <dsp:txXfrm rot="-5400000">
        <a:off x="433295" y="1098910"/>
        <a:ext cx="3898677" cy="363063"/>
      </dsp:txXfrm>
    </dsp:sp>
    <dsp:sp modelId="{71B55C2D-7D71-4961-982E-09CF20728297}">
      <dsp:nvSpPr>
        <dsp:cNvPr id="0" name=""/>
        <dsp:cNvSpPr/>
      </dsp:nvSpPr>
      <dsp:spPr>
        <a:xfrm rot="5400000">
          <a:off x="-92848" y="1704229"/>
          <a:ext cx="618992" cy="433294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4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1828027"/>
        <a:ext cx="433294" cy="185698"/>
      </dsp:txXfrm>
    </dsp:sp>
    <dsp:sp modelId="{E41D2C9A-50E9-4E3C-AF88-338382006502}">
      <dsp:nvSpPr>
        <dsp:cNvPr id="0" name=""/>
        <dsp:cNvSpPr/>
      </dsp:nvSpPr>
      <dsp:spPr>
        <a:xfrm rot="5400000">
          <a:off x="2191281" y="-146609"/>
          <a:ext cx="402345" cy="3918318"/>
        </a:xfrm>
        <a:prstGeom prst="round2Same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Echipa de formatori certificați stabilită </a:t>
          </a:r>
          <a:endParaRPr lang="en-GB" sz="1200" kern="1200" dirty="0"/>
        </a:p>
      </dsp:txBody>
      <dsp:txXfrm rot="-5400000">
        <a:off x="433295" y="1631018"/>
        <a:ext cx="3898677" cy="363063"/>
      </dsp:txXfrm>
    </dsp:sp>
    <dsp:sp modelId="{2E67D12F-7952-421F-ADD8-63AAD15F792B}">
      <dsp:nvSpPr>
        <dsp:cNvPr id="0" name=""/>
        <dsp:cNvSpPr/>
      </dsp:nvSpPr>
      <dsp:spPr>
        <a:xfrm rot="5400000">
          <a:off x="-92848" y="2236337"/>
          <a:ext cx="618992" cy="433294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5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2360135"/>
        <a:ext cx="433294" cy="185698"/>
      </dsp:txXfrm>
    </dsp:sp>
    <dsp:sp modelId="{544B5D08-DC05-4633-ACCF-65F3B0EC6448}">
      <dsp:nvSpPr>
        <dsp:cNvPr id="0" name=""/>
        <dsp:cNvSpPr/>
      </dsp:nvSpPr>
      <dsp:spPr>
        <a:xfrm rot="5400000">
          <a:off x="2191281" y="385498"/>
          <a:ext cx="402345" cy="3918318"/>
        </a:xfrm>
        <a:prstGeom prst="round2Same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smtClean="0"/>
            <a:t>Pilot</a:t>
          </a:r>
          <a:r>
            <a:rPr lang="ro-RO" sz="1200" kern="1200" dirty="0" smtClean="0"/>
            <a:t>at</a:t>
          </a:r>
          <a:r>
            <a:rPr lang="en-GB" sz="1200" kern="1200" dirty="0" smtClean="0"/>
            <a:t>, </a:t>
          </a:r>
          <a:r>
            <a:rPr lang="en-GB" sz="1200" kern="1200" dirty="0" err="1" smtClean="0"/>
            <a:t>evaluat</a:t>
          </a:r>
          <a:r>
            <a:rPr lang="en-GB" sz="1200" kern="1200" dirty="0" smtClean="0"/>
            <a:t> </a:t>
          </a:r>
          <a:r>
            <a:rPr lang="ro-RO" sz="1200" kern="1200" dirty="0" smtClean="0"/>
            <a:t>și revizuit</a:t>
          </a:r>
          <a:endParaRPr lang="en-GB" sz="1200" kern="1200" dirty="0"/>
        </a:p>
      </dsp:txBody>
      <dsp:txXfrm rot="-5400000">
        <a:off x="433295" y="2163126"/>
        <a:ext cx="3898677" cy="363063"/>
      </dsp:txXfrm>
    </dsp:sp>
    <dsp:sp modelId="{CB3F1046-A067-483C-80DC-14BE85697E64}">
      <dsp:nvSpPr>
        <dsp:cNvPr id="0" name=""/>
        <dsp:cNvSpPr/>
      </dsp:nvSpPr>
      <dsp:spPr>
        <a:xfrm rot="5400000">
          <a:off x="-92848" y="2768445"/>
          <a:ext cx="618992" cy="433294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6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2892243"/>
        <a:ext cx="433294" cy="185698"/>
      </dsp:txXfrm>
    </dsp:sp>
    <dsp:sp modelId="{30EB1987-6EBC-4419-817A-49DD7FF76117}">
      <dsp:nvSpPr>
        <dsp:cNvPr id="0" name=""/>
        <dsp:cNvSpPr/>
      </dsp:nvSpPr>
      <dsp:spPr>
        <a:xfrm rot="5400000">
          <a:off x="2191281" y="917606"/>
          <a:ext cx="402345" cy="3918318"/>
        </a:xfrm>
        <a:prstGeom prst="round2Same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Aprobat de către instituții competente și includerea oficială în programul de instituției de învățămînt</a:t>
          </a:r>
          <a:endParaRPr lang="en-GB" sz="1200" kern="1200" dirty="0"/>
        </a:p>
      </dsp:txBody>
      <dsp:txXfrm rot="-5400000">
        <a:off x="433295" y="2695234"/>
        <a:ext cx="3898677" cy="363063"/>
      </dsp:txXfrm>
    </dsp:sp>
    <dsp:sp modelId="{CB353253-1EE6-476D-B568-D9A48CB14960}">
      <dsp:nvSpPr>
        <dsp:cNvPr id="0" name=""/>
        <dsp:cNvSpPr/>
      </dsp:nvSpPr>
      <dsp:spPr>
        <a:xfrm rot="5400000">
          <a:off x="-92848" y="3290206"/>
          <a:ext cx="618992" cy="43329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200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7</a:t>
          </a:r>
          <a:endParaRPr lang="en-GB" sz="12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 rot="-5400000">
        <a:off x="1" y="3414004"/>
        <a:ext cx="433294" cy="185698"/>
      </dsp:txXfrm>
    </dsp:sp>
    <dsp:sp modelId="{BD5A3686-1D3D-45A1-847F-E334A19D3B78}">
      <dsp:nvSpPr>
        <dsp:cNvPr id="0" name=""/>
        <dsp:cNvSpPr/>
      </dsp:nvSpPr>
      <dsp:spPr>
        <a:xfrm rot="5400000">
          <a:off x="2191281" y="1449714"/>
          <a:ext cx="402345" cy="3918318"/>
        </a:xfrm>
        <a:prstGeom prst="round2Same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o-RO" sz="1200" kern="1200" dirty="0" smtClean="0"/>
            <a:t>Implementare și evaluare continuă</a:t>
          </a:r>
          <a:endParaRPr lang="en-GB" sz="1200" kern="1200" dirty="0"/>
        </a:p>
      </dsp:txBody>
      <dsp:txXfrm rot="-5400000">
        <a:off x="433295" y="3227342"/>
        <a:ext cx="3898677" cy="363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150" y="1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9425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de-DE" dirty="0">
              <a:latin typeface="Arial Narrow" pitchFamily="34" charset="0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150" y="9379425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47F930EC-4FD0-431B-BB9B-47DE359CDF6F}" type="slidenum">
              <a:rPr lang="de-DE">
                <a:latin typeface="Arial Narrow" pitchFamily="34" charset="0"/>
              </a:rPr>
              <a:pPr/>
              <a:t>‹#›</a:t>
            </a:fld>
            <a:endParaRPr lang="de-DE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2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150" y="1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6775" y="739775"/>
            <a:ext cx="4935538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212" y="4689712"/>
            <a:ext cx="4890665" cy="444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die Formate des Vorlagentextes zu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9425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150" y="9379425"/>
            <a:ext cx="2889938" cy="4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00" tIns="45201" rIns="90400" bIns="4520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276F4F92-661F-4424-ADED-7D3829A4203F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160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6F4F92-661F-4424-ADED-7D3829A4203F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75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9899" tIns="44949" rIns="89899" bIns="44949"/>
          <a:lstStyle/>
          <a:p>
            <a:pPr eaLnBrk="1" hangingPunct="1"/>
            <a:endParaRPr lang="en-US" smtClean="0"/>
          </a:p>
        </p:txBody>
      </p:sp>
      <p:sp>
        <p:nvSpPr>
          <p:cNvPr id="18435" name="Foliennummernplatzhalter 3"/>
          <p:cNvSpPr txBox="1">
            <a:spLocks noGrp="1"/>
          </p:cNvSpPr>
          <p:nvPr/>
        </p:nvSpPr>
        <p:spPr bwMode="auto">
          <a:xfrm>
            <a:off x="5517630" y="6480387"/>
            <a:ext cx="4221235" cy="34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99" tIns="44949" rIns="89899" bIns="44949" anchor="b"/>
          <a:lstStyle/>
          <a:p>
            <a:pPr algn="r" eaLnBrk="0" hangingPunct="0"/>
            <a:fld id="{7E31505E-8CD2-42AB-BC77-12D428E615C0}" type="slidenum">
              <a:rPr lang="de-DE" sz="1200" b="0">
                <a:solidFill>
                  <a:schemeClr val="tx1"/>
                </a:solidFill>
                <a:latin typeface="Arial Narrow" pitchFamily="34" charset="0"/>
              </a:rPr>
              <a:pPr algn="r" eaLnBrk="0" hangingPunct="0"/>
              <a:t>2</a:t>
            </a:fld>
            <a:endParaRPr lang="de-DE" sz="1200" b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618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9899" tIns="44949" rIns="89899" bIns="44949"/>
          <a:lstStyle/>
          <a:p>
            <a:pPr eaLnBrk="1" hangingPunct="1"/>
            <a:endParaRPr lang="en-US" smtClean="0"/>
          </a:p>
        </p:txBody>
      </p:sp>
      <p:sp>
        <p:nvSpPr>
          <p:cNvPr id="18435" name="Foliennummernplatzhalter 3"/>
          <p:cNvSpPr txBox="1">
            <a:spLocks noGrp="1"/>
          </p:cNvSpPr>
          <p:nvPr/>
        </p:nvSpPr>
        <p:spPr bwMode="auto">
          <a:xfrm>
            <a:off x="5517630" y="6480387"/>
            <a:ext cx="4221235" cy="34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99" tIns="44949" rIns="89899" bIns="44949" anchor="b"/>
          <a:lstStyle/>
          <a:p>
            <a:pPr algn="r" eaLnBrk="0" hangingPunct="0"/>
            <a:fld id="{7E31505E-8CD2-42AB-BC77-12D428E615C0}" type="slidenum">
              <a:rPr lang="de-DE" sz="1200" b="0">
                <a:solidFill>
                  <a:schemeClr val="tx1"/>
                </a:solidFill>
                <a:latin typeface="Arial Narrow" pitchFamily="34" charset="0"/>
              </a:rPr>
              <a:pPr algn="r" eaLnBrk="0" hangingPunct="0"/>
              <a:t>3</a:t>
            </a:fld>
            <a:endParaRPr lang="de-DE" sz="1200" b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92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0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9899" tIns="44949" rIns="89899" bIns="44949"/>
          <a:lstStyle/>
          <a:p>
            <a:pPr eaLnBrk="1" hangingPunct="1"/>
            <a:endParaRPr lang="en-US" smtClean="0"/>
          </a:p>
        </p:txBody>
      </p:sp>
      <p:sp>
        <p:nvSpPr>
          <p:cNvPr id="22531" name="Foliennummernplatzhalter 3"/>
          <p:cNvSpPr txBox="1">
            <a:spLocks noGrp="1"/>
          </p:cNvSpPr>
          <p:nvPr/>
        </p:nvSpPr>
        <p:spPr bwMode="auto">
          <a:xfrm>
            <a:off x="5517630" y="6480387"/>
            <a:ext cx="4221235" cy="34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99" tIns="44949" rIns="89899" bIns="44949" anchor="b"/>
          <a:lstStyle/>
          <a:p>
            <a:pPr algn="r" eaLnBrk="0" hangingPunct="0"/>
            <a:fld id="{C7B5E77B-50AB-4269-8E70-8A7F7380A7E5}" type="slidenum">
              <a:rPr lang="de-DE" sz="1200" b="0">
                <a:solidFill>
                  <a:schemeClr val="tx1"/>
                </a:solidFill>
                <a:latin typeface="Arial Narrow" pitchFamily="34" charset="0"/>
              </a:rPr>
              <a:pPr algn="r" eaLnBrk="0" hangingPunct="0"/>
              <a:t>5</a:t>
            </a:fld>
            <a:endParaRPr lang="de-DE" sz="1200" b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82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Substituent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6084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047" indent="-283864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456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639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3821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8004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52186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06369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60551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C94633-448E-46DA-973C-8A38D438E0AD}" type="slidenum">
              <a:rPr lang="de-DE" altLang="en-US" sz="1200" b="0">
                <a:solidFill>
                  <a:schemeClr val="tx1"/>
                </a:solidFill>
                <a:latin typeface="Arial Narrow" panose="020B0606020202030204" pitchFamily="34" charset="0"/>
              </a:rPr>
              <a:pPr/>
              <a:t>8</a:t>
            </a:fld>
            <a:endParaRPr lang="de-DE" altLang="en-US" sz="1200" b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007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0723" name="Foliennummernplatzhalter 3"/>
          <p:cNvSpPr txBox="1">
            <a:spLocks noGrp="1"/>
          </p:cNvSpPr>
          <p:nvPr/>
        </p:nvSpPr>
        <p:spPr bwMode="auto">
          <a:xfrm>
            <a:off x="3811955" y="9380057"/>
            <a:ext cx="2916317" cy="4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00" tIns="45201" rIns="90400" bIns="45201" anchor="b"/>
          <a:lstStyle/>
          <a:p>
            <a:pPr algn="r" eaLnBrk="0" hangingPunct="0"/>
            <a:fld id="{92345F26-30B5-47B1-B77C-63D4654420D9}" type="slidenum">
              <a:rPr lang="de-DE" sz="1200" b="0">
                <a:solidFill>
                  <a:srgbClr val="000000"/>
                </a:solidFill>
                <a:latin typeface="Arial Narrow" pitchFamily="34" charset="0"/>
              </a:rPr>
              <a:pPr algn="r" eaLnBrk="0" hangingPunct="0"/>
              <a:t>9</a:t>
            </a:fld>
            <a:endParaRPr lang="de-DE" sz="1200" b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081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Substituent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50180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047" indent="-283864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456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639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3821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8004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52186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06369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60551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9B3221-48CC-41F3-9A1B-CD35740A5951}" type="slidenum">
              <a:rPr lang="de-DE" altLang="en-US" sz="1200" b="0">
                <a:solidFill>
                  <a:srgbClr val="000000"/>
                </a:solidFill>
                <a:latin typeface="Arial Narrow" panose="020B0606020202030204" pitchFamily="34" charset="0"/>
              </a:rPr>
              <a:pPr/>
              <a:t>10</a:t>
            </a:fld>
            <a:endParaRPr lang="de-DE" altLang="en-US" sz="1200" b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87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Substituent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50180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047" indent="-283864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456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639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3821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8004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52186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06369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60551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9B3221-48CC-41F3-9A1B-CD35740A5951}" type="slidenum">
              <a:rPr lang="de-DE" altLang="en-US" sz="1200" b="0">
                <a:solidFill>
                  <a:srgbClr val="000000"/>
                </a:solidFill>
                <a:latin typeface="Arial Narrow" panose="020B0606020202030204" pitchFamily="34" charset="0"/>
              </a:rPr>
              <a:pPr/>
              <a:t>11</a:t>
            </a:fld>
            <a:endParaRPr lang="de-DE" altLang="en-US" sz="1200" b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87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Substituent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50180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047" indent="-283864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456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639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3821" indent="-227091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8004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52186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06369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60551" indent="-227091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9B3221-48CC-41F3-9A1B-CD35740A5951}" type="slidenum">
              <a:rPr lang="de-DE" altLang="en-US" sz="1200" b="0">
                <a:solidFill>
                  <a:srgbClr val="000000"/>
                </a:solidFill>
                <a:latin typeface="Arial Narrow" panose="020B0606020202030204" pitchFamily="34" charset="0"/>
              </a:rPr>
              <a:pPr/>
              <a:t>12</a:t>
            </a:fld>
            <a:endParaRPr lang="de-DE" altLang="en-US" sz="1200" b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8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BD9CAC8-64FF-43E6-89FD-C8088958780E}" type="datetime1">
              <a:rPr lang="en-GB" noProof="0" smtClean="0"/>
              <a:t>11/05/2017</a:t>
            </a:fld>
            <a:endParaRPr lang="en-GB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2453010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0C538E8-9AE5-4852-8995-217567200B66}" type="datetime1">
              <a:rPr lang="en-GB" noProof="0" smtClean="0"/>
              <a:t>11/05/2017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1335835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3CB2898-E200-44CD-8B2A-0281E6A19F1B}" type="datetime1">
              <a:rPr lang="en-GB" noProof="0" smtClean="0"/>
              <a:t>11/05/2017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581427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7E81426-E2F5-4275-BA1D-9D3DB075FA70}" type="datetime1">
              <a:rPr lang="en-GB" noProof="0" smtClean="0"/>
              <a:t>11/05/2017</a:t>
            </a:fld>
            <a:endParaRPr lang="en-GB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 hasCustomPrompt="1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dirty="0" smtClean="0"/>
              <a:t>Click on symbol </a:t>
            </a:r>
            <a:br>
              <a:rPr lang="en-GB" noProof="0" dirty="0" smtClean="0"/>
            </a:br>
            <a:r>
              <a:rPr lang="en-GB" noProof="0" dirty="0" smtClean="0"/>
              <a:t>to add image</a:t>
            </a:r>
          </a:p>
        </p:txBody>
      </p:sp>
    </p:spTree>
    <p:extLst>
      <p:ext uri="{BB962C8B-B14F-4D97-AF65-F5344CB8AC3E}">
        <p14:creationId xmlns:p14="http://schemas.microsoft.com/office/powerpoint/2010/main" val="1801626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85DED8C4-9D26-4A31-9010-A4579C0BD8ED}" type="datetime1">
              <a:rPr lang="en-GB" smtClean="0"/>
              <a:t>11/05/2017</a:t>
            </a:fld>
            <a:endParaRPr lang="en-GB" dirty="0" smtClean="0"/>
          </a:p>
        </p:txBody>
      </p:sp>
      <p:sp>
        <p:nvSpPr>
          <p:cNvPr id="7" name="Inhaltsplatzhalter 2"/>
          <p:cNvSpPr>
            <a:spLocks noGrp="1"/>
          </p:cNvSpPr>
          <p:nvPr>
            <p:ph idx="1" hasCustomPrompt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en-GB" noProof="0" dirty="0" smtClean="0"/>
              <a:t>Click here to add text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</p:spTree>
    <p:extLst>
      <p:ext uri="{BB962C8B-B14F-4D97-AF65-F5344CB8AC3E}">
        <p14:creationId xmlns:p14="http://schemas.microsoft.com/office/powerpoint/2010/main" val="424179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en-GB" noProof="0" dirty="0" smtClean="0"/>
              <a:t>Click here to add title</a:t>
            </a:r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>
          <a:xfrm>
            <a:off x="679155" y="6581001"/>
            <a:ext cx="1295400" cy="246221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A6A15F57-BA22-4769-A845-EE2E9BBF54BA}" type="datetime1">
              <a:rPr lang="en-GB" smtClean="0"/>
              <a:t>11/05/2017</a:t>
            </a:fld>
            <a:endParaRPr lang="en-GB" dirty="0" smtClean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 hasCustomPrompt="1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</p:txBody>
      </p:sp>
    </p:spTree>
    <p:extLst>
      <p:ext uri="{BB962C8B-B14F-4D97-AF65-F5344CB8AC3E}">
        <p14:creationId xmlns:p14="http://schemas.microsoft.com/office/powerpoint/2010/main" val="9934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810"/>
            <a:ext cx="9144000" cy="11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9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000" y="2447999"/>
            <a:ext cx="777600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First layer</a:t>
            </a:r>
          </a:p>
          <a:p>
            <a:pPr lvl="1"/>
            <a:r>
              <a:rPr lang="en-GB" noProof="0" dirty="0" smtClean="0"/>
              <a:t>Second layer</a:t>
            </a:r>
          </a:p>
          <a:p>
            <a:pPr lvl="2"/>
            <a:r>
              <a:rPr lang="en-GB" noProof="0" dirty="0" smtClean="0"/>
              <a:t>Third layer</a:t>
            </a:r>
          </a:p>
          <a:p>
            <a:pPr lvl="3"/>
            <a:r>
              <a:rPr lang="en-GB" noProof="0" dirty="0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3687" y="6581001"/>
            <a:ext cx="927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00" b="0" noProof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327115CA-E6A4-425F-BB4F-A64D48743A27}" type="slidenum">
              <a:rPr lang="en-GB" sz="1000" b="0" noProof="0" smtClean="0">
                <a:solidFill>
                  <a:srgbClr val="6E6452"/>
                </a:solidFill>
                <a:latin typeface="Arial Narrow" pitchFamily="34" charset="0"/>
              </a:rPr>
              <a:pPr/>
              <a:t>‹#›</a:t>
            </a:fld>
            <a:endParaRPr lang="en-GB" sz="1000" b="0" noProof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776" y="6581001"/>
            <a:ext cx="341844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 b="1" spc="70" baseline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6E6452"/>
                </a:solidFill>
                <a:latin typeface="Arial Narrow" pitchFamily="34" charset="0"/>
              </a:defRPr>
            </a:lvl1pPr>
          </a:lstStyle>
          <a:p>
            <a:fld id="{FE39C35B-40AB-49DE-869B-081B5D4B703D}" type="datetime1">
              <a:rPr lang="en-GB" noProof="0" smtClean="0"/>
              <a:t>11/05/2017</a:t>
            </a:fld>
            <a:endParaRPr lang="en-GB" noProof="0" dirty="0"/>
          </a:p>
        </p:txBody>
      </p:sp>
      <p:sp>
        <p:nvSpPr>
          <p:cNvPr id="7579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000" y="1483200"/>
            <a:ext cx="7776000" cy="61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here to add title</a:t>
            </a:r>
            <a:endParaRPr lang="de-DE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09" r:id="rId3"/>
    <p:sldLayoutId id="2147483714" r:id="rId4"/>
    <p:sldLayoutId id="2147483710" r:id="rId5"/>
    <p:sldLayoutId id="2147483711" r:id="rId6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60000" indent="-360000" algn="l" rtl="0" eaLnBrk="1" fontAlgn="base" hangingPunct="1">
        <a:spcBef>
          <a:spcPts val="400"/>
        </a:spcBef>
        <a:spcAft>
          <a:spcPts val="800"/>
        </a:spcAft>
        <a:buClr>
          <a:srgbClr val="C80F0F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  <a:ea typeface="+mn-ea"/>
          <a:cs typeface="+mn-cs"/>
        </a:defRPr>
      </a:lvl1pPr>
      <a:lvl2pPr marL="7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2pPr>
      <a:lvl3pPr marL="10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>
          <a:solidFill>
            <a:srgbClr val="6E6452"/>
          </a:solidFill>
          <a:latin typeface="+mn-lt"/>
        </a:defRPr>
      </a:lvl3pPr>
      <a:lvl4pPr marL="14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4pPr>
      <a:lvl5pPr marL="180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://www.google.com/imgres?imgurl=http://www.traveldroppings.com/articles/explore/romania/romanian-flag.jpg&amp;imgrefurl=http://www.traveldroppings.com/articles/explore/romania/language-lesson-romania.php&amp;usg=__NKGSfQTsaQI_v66BWqS0JriqYxI=&amp;h=300&amp;w=400&amp;sz=6&amp;hl=de&amp;start=4&amp;zoom=1&amp;tbnid=mubFzlOr7Gvh6M:&amp;tbnh=93&amp;tbnw=124&amp;ei=HKpmT9iOPImy0QWHv-SlCA&amp;prev=/images?q=Romanian+flag&amp;hl=de&amp;sa=X&amp;rls=com.microsoft:*&amp;rlz=1I7ADRA_deDE440&amp;tbm=isch&amp;itbs=1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679155" y="2688840"/>
            <a:ext cx="7776000" cy="832297"/>
          </a:xfrm>
        </p:spPr>
        <p:txBody>
          <a:bodyPr/>
          <a:lstStyle/>
          <a:p>
            <a:pPr algn="ctr"/>
            <a:r>
              <a:rPr lang="en-US" altLang="en-US" b="1" dirty="0">
                <a:solidFill>
                  <a:srgbClr val="C00000"/>
                </a:solidFill>
              </a:rPr>
              <a:t>Moderniza</a:t>
            </a:r>
            <a:r>
              <a:rPr lang="ro-RO" altLang="en-US" b="1" dirty="0">
                <a:solidFill>
                  <a:srgbClr val="C00000"/>
                </a:solidFill>
              </a:rPr>
              <a:t>rea </a:t>
            </a:r>
            <a:r>
              <a:rPr lang="de-DE" altLang="en-US" b="1" dirty="0" smtClean="0">
                <a:solidFill>
                  <a:srgbClr val="C00000"/>
                </a:solidFill>
              </a:rPr>
              <a:t>S</a:t>
            </a:r>
            <a:r>
              <a:rPr lang="ro-RO" altLang="en-US" b="1" dirty="0" err="1" smtClean="0">
                <a:solidFill>
                  <a:srgbClr val="C00000"/>
                </a:solidFill>
              </a:rPr>
              <a:t>erviciilor</a:t>
            </a:r>
            <a:r>
              <a:rPr lang="ro-RO" altLang="en-US" b="1" dirty="0" smtClean="0">
                <a:solidFill>
                  <a:srgbClr val="C00000"/>
                </a:solidFill>
              </a:rPr>
              <a:t> </a:t>
            </a:r>
            <a:r>
              <a:rPr lang="de-DE" altLang="en-US" b="1" dirty="0" smtClean="0">
                <a:solidFill>
                  <a:srgbClr val="C00000"/>
                </a:solidFill>
              </a:rPr>
              <a:t>P</a:t>
            </a:r>
            <a:r>
              <a:rPr lang="ro-RO" altLang="en-US" b="1" dirty="0" err="1" smtClean="0">
                <a:solidFill>
                  <a:srgbClr val="C00000"/>
                </a:solidFill>
              </a:rPr>
              <a:t>ublice</a:t>
            </a:r>
            <a:r>
              <a:rPr lang="ro-RO" altLang="en-US" b="1" dirty="0" smtClean="0">
                <a:solidFill>
                  <a:srgbClr val="C00000"/>
                </a:solidFill>
              </a:rPr>
              <a:t> </a:t>
            </a:r>
            <a:r>
              <a:rPr lang="de-DE" altLang="en-US" b="1" dirty="0">
                <a:solidFill>
                  <a:srgbClr val="C00000"/>
                </a:solidFill>
              </a:rPr>
              <a:t>L</a:t>
            </a:r>
            <a:r>
              <a:rPr lang="ro-RO" altLang="en-US" b="1" dirty="0" smtClean="0">
                <a:solidFill>
                  <a:srgbClr val="C00000"/>
                </a:solidFill>
              </a:rPr>
              <a:t>ocale</a:t>
            </a:r>
            <a:r>
              <a:rPr lang="en-US" altLang="en-US" b="1" dirty="0" smtClean="0">
                <a:solidFill>
                  <a:srgbClr val="C00000"/>
                </a:solidFill>
              </a:rPr>
              <a:t> </a:t>
            </a:r>
            <a:br>
              <a:rPr lang="en-US" altLang="en-US" b="1" dirty="0" smtClean="0">
                <a:solidFill>
                  <a:srgbClr val="C00000"/>
                </a:solidFill>
              </a:rPr>
            </a:br>
            <a:r>
              <a:rPr lang="ro-RO" altLang="en-US" b="1" dirty="0" smtClean="0">
                <a:solidFill>
                  <a:srgbClr val="C00000"/>
                </a:solidFill>
              </a:rPr>
              <a:t>î</a:t>
            </a:r>
            <a:r>
              <a:rPr lang="en-US" altLang="en-US" b="1" dirty="0">
                <a:solidFill>
                  <a:srgbClr val="C00000"/>
                </a:solidFill>
              </a:rPr>
              <a:t>n</a:t>
            </a:r>
            <a:r>
              <a:rPr lang="en-GB" altLang="en-US" b="1" dirty="0">
                <a:solidFill>
                  <a:srgbClr val="C00000"/>
                </a:solidFill>
              </a:rPr>
              <a:t> Republic</a:t>
            </a:r>
            <a:r>
              <a:rPr lang="ro-RO" altLang="en-US" b="1" dirty="0" smtClean="0">
                <a:solidFill>
                  <a:srgbClr val="C00000"/>
                </a:solidFill>
              </a:rPr>
              <a:t>a</a:t>
            </a:r>
            <a:r>
              <a:rPr lang="en-GB" altLang="en-US" b="1" dirty="0" smtClean="0">
                <a:solidFill>
                  <a:srgbClr val="C00000"/>
                </a:solidFill>
              </a:rPr>
              <a:t> </a:t>
            </a:r>
            <a:r>
              <a:rPr lang="en-US" altLang="en-US" b="1" dirty="0" smtClean="0">
                <a:solidFill>
                  <a:srgbClr val="C00000"/>
                </a:solidFill>
              </a:rPr>
              <a:t>Moldova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17" name="Inhaltsplatzhalter 16"/>
          <p:cNvSpPr>
            <a:spLocks noGrp="1"/>
          </p:cNvSpPr>
          <p:nvPr>
            <p:ph idx="1"/>
          </p:nvPr>
        </p:nvSpPr>
        <p:spPr>
          <a:xfrm>
            <a:off x="684000" y="2595020"/>
            <a:ext cx="7776000" cy="3668980"/>
          </a:xfrm>
        </p:spPr>
        <p:txBody>
          <a:bodyPr/>
          <a:lstStyle/>
          <a:p>
            <a:pPr algn="ctr"/>
            <a:endParaRPr lang="es-ES" sz="2200" b="1" dirty="0" smtClean="0">
              <a:solidFill>
                <a:schemeClr val="tx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  <a:p>
            <a:pPr algn="ctr"/>
            <a:endParaRPr lang="es-ES" dirty="0">
              <a:solidFill>
                <a:schemeClr val="tx1"/>
              </a:solidFill>
            </a:endParaRPr>
          </a:p>
          <a:p>
            <a:endParaRPr lang="de-DE" dirty="0">
              <a:solidFill>
                <a:schemeClr val="tx1"/>
              </a:solidFill>
            </a:endParaRPr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419434" y="314102"/>
            <a:ext cx="10669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Implementat de</a:t>
            </a:r>
            <a:endParaRPr lang="en-GB" sz="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D:\docs\desktop\ELdZ_Mol_cmyk_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516" cy="15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C:\Users\User\Dropbox\7_Communications\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8517" y="5018213"/>
            <a:ext cx="1855588" cy="14291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7" descr="C:\Users\User\AppData\Local\Microsoft\Windows\INetCache\Content.Word\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11613" y="4963887"/>
            <a:ext cx="1032387" cy="1483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8" descr="C:\Users\User\Dropbox\7_Communications\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4832" y="5028668"/>
            <a:ext cx="2188179" cy="14186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Bild 13" descr="Bild 3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04" y="4978400"/>
            <a:ext cx="2015471" cy="1468926"/>
          </a:xfrm>
          <a:prstGeom prst="rect">
            <a:avLst/>
          </a:prstGeom>
        </p:spPr>
      </p:pic>
      <p:pic>
        <p:nvPicPr>
          <p:cNvPr id="13" name="Bild 3" descr="LPA training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740" y="4978400"/>
            <a:ext cx="2141526" cy="1468926"/>
          </a:xfrm>
          <a:prstGeom prst="rect">
            <a:avLst/>
          </a:prstGeom>
        </p:spPr>
      </p:pic>
      <p:sp>
        <p:nvSpPr>
          <p:cNvPr id="15" name="Inhaltsplatzhalter 16"/>
          <p:cNvSpPr txBox="1">
            <a:spLocks/>
          </p:cNvSpPr>
          <p:nvPr/>
        </p:nvSpPr>
        <p:spPr bwMode="auto">
          <a:xfrm>
            <a:off x="484172" y="1184091"/>
            <a:ext cx="8659827" cy="366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180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pPr algn="ctr"/>
            <a:endParaRPr lang="es-ES" sz="22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200" b="1" dirty="0" err="1" smtClean="0">
                <a:solidFill>
                  <a:schemeClr val="tx1"/>
                </a:solidFill>
              </a:rPr>
              <a:t>Proiectul</a:t>
            </a:r>
            <a:r>
              <a:rPr lang="es-ES" sz="22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s-ES" i="1" dirty="0" smtClean="0">
                <a:solidFill>
                  <a:schemeClr val="tx1"/>
                </a:solidFill>
              </a:rPr>
              <a:t> </a:t>
            </a:r>
            <a:endParaRPr lang="es-ES" dirty="0" smtClean="0">
              <a:solidFill>
                <a:schemeClr val="tx1"/>
              </a:solidFill>
            </a:endParaRPr>
          </a:p>
          <a:p>
            <a:pPr algn="ctr"/>
            <a:endParaRPr lang="es-ES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/>
          </a:p>
        </p:txBody>
      </p:sp>
      <p:sp>
        <p:nvSpPr>
          <p:cNvPr id="2" name="Rectangle 1"/>
          <p:cNvSpPr/>
          <p:nvPr/>
        </p:nvSpPr>
        <p:spPr>
          <a:xfrm>
            <a:off x="3066311" y="6559779"/>
            <a:ext cx="32741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dirty="0">
                <a:solidFill>
                  <a:schemeClr val="tx2">
                    <a:lumMod val="50000"/>
                  </a:schemeClr>
                </a:solidFill>
              </a:rPr>
              <a:t>Chi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ro-RO" sz="1200" dirty="0">
                <a:solidFill>
                  <a:schemeClr val="tx2">
                    <a:lumMod val="50000"/>
                  </a:schemeClr>
                </a:solidFill>
              </a:rPr>
              <a:t>inău,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2">
                    <a:lumMod val="50000"/>
                  </a:schemeClr>
                </a:solidFill>
              </a:rPr>
              <a:t>mai</a:t>
            </a:r>
            <a:r>
              <a:rPr lang="ro-RO" sz="1200" dirty="0" smtClean="0">
                <a:solidFill>
                  <a:schemeClr val="tx2">
                    <a:lumMod val="50000"/>
                  </a:schemeClr>
                </a:solidFill>
              </a:rPr>
              <a:t>2017 </a:t>
            </a:r>
            <a:endParaRPr lang="ru-RU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512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docs\desktop\ELdZ_Mol_cmyk_r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itel 1"/>
          <p:cNvSpPr txBox="1">
            <a:spLocks/>
          </p:cNvSpPr>
          <p:nvPr/>
        </p:nvSpPr>
        <p:spPr bwMode="auto">
          <a:xfrm>
            <a:off x="457200" y="1423988"/>
            <a:ext cx="83073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dirty="0">
                <a:solidFill>
                  <a:srgbClr val="C00000"/>
                </a:solidFill>
              </a:rPr>
              <a:t>Abordare </a:t>
            </a:r>
            <a:r>
              <a:rPr lang="vi-VN" altLang="en-US" dirty="0" smtClean="0">
                <a:solidFill>
                  <a:srgbClr val="C00000"/>
                </a:solidFill>
              </a:rPr>
              <a:t>Metodologică</a:t>
            </a:r>
            <a:endParaRPr lang="en-GB" altLang="en-US" dirty="0">
              <a:solidFill>
                <a:srgbClr val="C00000"/>
              </a:solidFill>
            </a:endParaRPr>
          </a:p>
        </p:txBody>
      </p:sp>
      <p:sp>
        <p:nvSpPr>
          <p:cNvPr id="15" name="Textfeld 5"/>
          <p:cNvSpPr txBox="1">
            <a:spLocks noChangeArrowheads="1"/>
          </p:cNvSpPr>
          <p:nvPr/>
        </p:nvSpPr>
        <p:spPr bwMode="auto">
          <a:xfrm>
            <a:off x="6882947" y="311654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2">
                    <a:lumMod val="75000"/>
                  </a:schemeClr>
                </a:solidFill>
              </a:rPr>
              <a:t>Implement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018030" y="3437932"/>
            <a:ext cx="5003800" cy="2412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994911" y="3924236"/>
            <a:ext cx="1485899" cy="13334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1600" b="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556509" y="3926807"/>
            <a:ext cx="2438402" cy="13279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88900">
              <a:tabLst>
                <a:tab pos="990600" algn="l"/>
              </a:tabLst>
            </a:pPr>
            <a:r>
              <a:rPr lang="en-GB" sz="1600" b="0" dirty="0" smtClean="0">
                <a:solidFill>
                  <a:schemeClr val="bg1"/>
                </a:solidFill>
              </a:rPr>
              <a:t/>
            </a:r>
            <a:br>
              <a:rPr lang="en-GB" sz="1600" b="0" dirty="0" smtClean="0">
                <a:solidFill>
                  <a:schemeClr val="bg1"/>
                </a:solidFill>
              </a:rPr>
            </a:br>
            <a:r>
              <a:rPr lang="en-GB" sz="1600" b="0" dirty="0" err="1" smtClean="0">
                <a:solidFill>
                  <a:schemeClr val="bg1"/>
                </a:solidFill>
              </a:rPr>
              <a:t>Instituționalizarea</a:t>
            </a:r>
            <a:r>
              <a:rPr lang="en-GB" sz="1600" b="0" dirty="0" smtClean="0">
                <a:solidFill>
                  <a:schemeClr val="bg1"/>
                </a:solidFill>
              </a:rPr>
              <a:t> </a:t>
            </a:r>
            <a:r>
              <a:rPr lang="en-GB" sz="1600" b="0" dirty="0" err="1">
                <a:solidFill>
                  <a:schemeClr val="bg1"/>
                </a:solidFill>
              </a:rPr>
              <a:t>Modulelor</a:t>
            </a:r>
            <a:r>
              <a:rPr lang="en-GB" sz="1600" b="0" dirty="0">
                <a:solidFill>
                  <a:schemeClr val="bg1"/>
                </a:solidFill>
              </a:rPr>
              <a:t> de </a:t>
            </a:r>
            <a:r>
              <a:rPr lang="en-GB" sz="1600" b="0" dirty="0" smtClean="0">
                <a:solidFill>
                  <a:schemeClr val="bg1"/>
                </a:solidFill>
              </a:rPr>
              <a:t/>
            </a:r>
            <a:br>
              <a:rPr lang="en-GB" sz="1600" b="0" dirty="0" smtClean="0">
                <a:solidFill>
                  <a:schemeClr val="bg1"/>
                </a:solidFill>
              </a:rPr>
            </a:br>
            <a:r>
              <a:rPr lang="en-GB" sz="1600" b="0" dirty="0" err="1" smtClean="0">
                <a:solidFill>
                  <a:schemeClr val="bg1"/>
                </a:solidFill>
              </a:rPr>
              <a:t>Formare</a:t>
            </a:r>
            <a:r>
              <a:rPr lang="en-GB" sz="1600" b="0" dirty="0" smtClean="0">
                <a:solidFill>
                  <a:schemeClr val="bg1"/>
                </a:solidFill>
              </a:rPr>
              <a:t> 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Isosceles Triangle 17"/>
          <p:cNvSpPr/>
          <p:nvPr/>
        </p:nvSpPr>
        <p:spPr bwMode="auto">
          <a:xfrm rot="16200000" flipH="1">
            <a:off x="4048378" y="4311152"/>
            <a:ext cx="1327916" cy="565149"/>
          </a:xfrm>
          <a:prstGeom prst="triangle">
            <a:avLst>
              <a:gd name="adj" fmla="val 47857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83320" y="4287533"/>
            <a:ext cx="217805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vi-VN" sz="1600" b="0" dirty="0">
                <a:solidFill>
                  <a:schemeClr val="bg1"/>
                </a:solidFill>
              </a:rPr>
              <a:t>Dezvoltare Organizațională</a:t>
            </a:r>
            <a:endParaRPr lang="en-GB" sz="1600" b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20061" y="5387919"/>
            <a:ext cx="29718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600" b="0" dirty="0" err="1" smtClean="0">
                <a:solidFill>
                  <a:schemeClr val="bg2">
                    <a:lumMod val="25000"/>
                  </a:schemeClr>
                </a:solidFill>
              </a:rPr>
              <a:t>Rețele</a:t>
            </a:r>
            <a:r>
              <a:rPr lang="en-GB" sz="1600" b="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GB" sz="1600" b="0" dirty="0" err="1">
                <a:solidFill>
                  <a:schemeClr val="bg2">
                    <a:lumMod val="25000"/>
                  </a:schemeClr>
                </a:solidFill>
              </a:rPr>
              <a:t>și</a:t>
            </a:r>
            <a:r>
              <a:rPr lang="en-GB" sz="1600" b="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GB" sz="1600" b="0" dirty="0" err="1" smtClean="0">
                <a:solidFill>
                  <a:schemeClr val="bg2">
                    <a:lumMod val="25000"/>
                  </a:schemeClr>
                </a:solidFill>
              </a:rPr>
              <a:t>Schimb</a:t>
            </a:r>
            <a:endParaRPr lang="en-GB" sz="16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4010" y="3476033"/>
            <a:ext cx="3175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600" b="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GB" sz="16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U-Turn Arrow 21"/>
          <p:cNvSpPr/>
          <p:nvPr/>
        </p:nvSpPr>
        <p:spPr bwMode="auto">
          <a:xfrm rot="5400000">
            <a:off x="3647080" y="2530258"/>
            <a:ext cx="2243723" cy="4261937"/>
          </a:xfrm>
          <a:prstGeom prst="uturnArrow">
            <a:avLst>
              <a:gd name="adj1" fmla="val 9495"/>
              <a:gd name="adj2" fmla="val 9495"/>
              <a:gd name="adj3" fmla="val 17585"/>
              <a:gd name="adj4" fmla="val 21109"/>
              <a:gd name="adj5" fmla="val 21200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2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3" name="U-Turn Arrow 22"/>
          <p:cNvSpPr/>
          <p:nvPr/>
        </p:nvSpPr>
        <p:spPr bwMode="auto">
          <a:xfrm rot="16200000" flipH="1">
            <a:off x="3153413" y="2523363"/>
            <a:ext cx="2243723" cy="4275725"/>
          </a:xfrm>
          <a:prstGeom prst="uturnArrow">
            <a:avLst>
              <a:gd name="adj1" fmla="val 9495"/>
              <a:gd name="adj2" fmla="val 9495"/>
              <a:gd name="adj3" fmla="val 17585"/>
              <a:gd name="adj4" fmla="val 20542"/>
              <a:gd name="adj5" fmla="val 20625"/>
            </a:avLst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2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 bwMode="auto">
          <a:xfrm>
            <a:off x="2721098" y="406343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</a:t>
            </a:r>
            <a:endParaRPr lang="en-GB" sz="1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 bwMode="auto">
          <a:xfrm>
            <a:off x="4994911" y="4075138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rPr>
              <a:t>2</a:t>
            </a:r>
            <a:endParaRPr lang="en-GB" sz="1800" dirty="0">
              <a:solidFill>
                <a:schemeClr val="accent2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 bwMode="auto">
          <a:xfrm>
            <a:off x="3289134" y="5431196"/>
            <a:ext cx="252000" cy="252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800" dirty="0" smtClean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en-GB" sz="1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-47845" y="2393261"/>
            <a:ext cx="8924925" cy="208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2190750" algn="l"/>
              </a:tabLst>
            </a:pPr>
            <a:r>
              <a:rPr lang="en-GB" altLang="en-US" sz="2000" b="0" dirty="0" smtClean="0">
                <a:solidFill>
                  <a:schemeClr val="tx1"/>
                </a:solidFill>
              </a:rPr>
              <a:t>M</a:t>
            </a:r>
            <a:r>
              <a:rPr lang="ro-RO" altLang="en-US" sz="2000" b="0" dirty="0" smtClean="0">
                <a:solidFill>
                  <a:schemeClr val="tx1"/>
                </a:solidFill>
              </a:rPr>
              <a:t>ăsuri ample de sprijin a dezvoltării capacităților </a:t>
            </a:r>
          </a:p>
          <a:p>
            <a:pPr marL="266700"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tabLst>
                <a:tab pos="2190750" algn="l"/>
              </a:tabLst>
            </a:pPr>
            <a:r>
              <a:rPr lang="ro-RO" altLang="en-US" sz="2000" b="0" dirty="0" smtClean="0">
                <a:solidFill>
                  <a:schemeClr val="tx1"/>
                </a:solidFill>
              </a:rPr>
              <a:t>în trei domenii principale</a:t>
            </a:r>
            <a:r>
              <a:rPr lang="en-GB" altLang="en-US" sz="2000" b="0" dirty="0" smtClean="0">
                <a:solidFill>
                  <a:schemeClr val="tx1"/>
                </a:solidFill>
              </a:rPr>
              <a:t>:</a:t>
            </a:r>
            <a:endParaRPr lang="en-GB" altLang="en-US" sz="2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5824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docs\desktop\ELdZ_Mol_cmyk_r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2"/>
          <p:cNvGraphicFramePr>
            <a:graphicFrameLocks/>
          </p:cNvGraphicFramePr>
          <p:nvPr/>
        </p:nvGraphicFramePr>
        <p:xfrm>
          <a:off x="554452" y="2577207"/>
          <a:ext cx="4351613" cy="3816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5846" name="Titel 1"/>
          <p:cNvSpPr txBox="1">
            <a:spLocks/>
          </p:cNvSpPr>
          <p:nvPr/>
        </p:nvSpPr>
        <p:spPr bwMode="auto">
          <a:xfrm>
            <a:off x="457200" y="1423988"/>
            <a:ext cx="83073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dirty="0" err="1" smtClean="0">
                <a:solidFill>
                  <a:srgbClr val="C00000"/>
                </a:solidFill>
              </a:rPr>
              <a:t>Instituționalizarea</a:t>
            </a:r>
            <a:r>
              <a:rPr lang="en-GB" altLang="en-US" dirty="0" smtClean="0">
                <a:solidFill>
                  <a:srgbClr val="C00000"/>
                </a:solidFill>
              </a:rPr>
              <a:t> </a:t>
            </a:r>
            <a:r>
              <a:rPr lang="en-GB" altLang="en-US" dirty="0" err="1">
                <a:solidFill>
                  <a:srgbClr val="C00000"/>
                </a:solidFill>
              </a:rPr>
              <a:t>Modulelor</a:t>
            </a:r>
            <a:r>
              <a:rPr lang="en-GB" altLang="en-US" dirty="0">
                <a:solidFill>
                  <a:srgbClr val="C00000"/>
                </a:solidFill>
              </a:rPr>
              <a:t> de </a:t>
            </a:r>
            <a:r>
              <a:rPr lang="en-GB" altLang="en-US" dirty="0" err="1">
                <a:solidFill>
                  <a:srgbClr val="C00000"/>
                </a:solidFill>
              </a:rPr>
              <a:t>Formare</a:t>
            </a:r>
            <a:r>
              <a:rPr lang="en-GB" altLang="en-US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5848" name="Right Brace 2"/>
          <p:cNvSpPr>
            <a:spLocks/>
          </p:cNvSpPr>
          <p:nvPr/>
        </p:nvSpPr>
        <p:spPr bwMode="auto">
          <a:xfrm>
            <a:off x="5064125" y="3567113"/>
            <a:ext cx="342900" cy="2657475"/>
          </a:xfrm>
          <a:prstGeom prst="rightBrace">
            <a:avLst>
              <a:gd name="adj1" fmla="val 56475"/>
              <a:gd name="adj2" fmla="val 49690"/>
            </a:avLst>
          </a:prstGeom>
          <a:noFill/>
          <a:ln w="952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GB" altLang="ru-RU"/>
          </a:p>
        </p:txBody>
      </p:sp>
      <p:sp>
        <p:nvSpPr>
          <p:cNvPr id="35849" name="Inhaltsplatzhalter 4"/>
          <p:cNvSpPr txBox="1">
            <a:spLocks/>
          </p:cNvSpPr>
          <p:nvPr/>
        </p:nvSpPr>
        <p:spPr bwMode="auto">
          <a:xfrm>
            <a:off x="5502275" y="4352925"/>
            <a:ext cx="24511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o-RO" altLang="en-US" sz="1800" b="0" dirty="0">
                <a:solidFill>
                  <a:srgbClr val="000000"/>
                </a:solidFill>
              </a:rPr>
              <a:t>Criterii de calitate </a:t>
            </a:r>
            <a:r>
              <a:rPr lang="ro-RO" altLang="en-US" sz="1800" b="0" dirty="0" smtClean="0">
                <a:solidFill>
                  <a:srgbClr val="000000"/>
                </a:solidFill>
              </a:rPr>
              <a:t>s</a:t>
            </a:r>
            <a:r>
              <a:rPr lang="en-GB" altLang="en-US" sz="1800" b="0" dirty="0" err="1" smtClean="0">
                <a:solidFill>
                  <a:srgbClr val="000000"/>
                </a:solidFill>
              </a:rPr>
              <a:t>tandar</a:t>
            </a:r>
            <a:r>
              <a:rPr lang="ro-RO" altLang="en-US" sz="1800" b="0" dirty="0">
                <a:solidFill>
                  <a:srgbClr val="000000"/>
                </a:solidFill>
              </a:rPr>
              <a:t>d</a:t>
            </a:r>
            <a:r>
              <a:rPr lang="en-GB" altLang="en-US" sz="1800" b="0" dirty="0" err="1">
                <a:solidFill>
                  <a:srgbClr val="000000"/>
                </a:solidFill>
              </a:rPr>
              <a:t>iz</a:t>
            </a:r>
            <a:r>
              <a:rPr lang="ro-RO" altLang="en-US" sz="1800" b="0" dirty="0">
                <a:solidFill>
                  <a:srgbClr val="000000"/>
                </a:solidFill>
              </a:rPr>
              <a:t>ate</a:t>
            </a:r>
            <a:r>
              <a:rPr lang="en-GB" altLang="en-US" sz="1800" b="0" dirty="0">
                <a:solidFill>
                  <a:srgbClr val="000000"/>
                </a:solidFill>
              </a:rPr>
              <a:t> </a:t>
            </a:r>
            <a:r>
              <a:rPr lang="ro-RO" altLang="en-US" sz="1800" b="0" dirty="0">
                <a:solidFill>
                  <a:srgbClr val="000000"/>
                </a:solidFill>
              </a:rPr>
              <a:t>pentru dezvoltarea fiecărui modul de formare </a:t>
            </a:r>
            <a:endParaRPr lang="en-GB" altLang="en-US" sz="1800" b="0" dirty="0">
              <a:solidFill>
                <a:srgbClr val="000000"/>
              </a:solidFill>
            </a:endParaRPr>
          </a:p>
        </p:txBody>
      </p:sp>
      <p:cxnSp>
        <p:nvCxnSpPr>
          <p:cNvPr id="35850" name="Straight Connector 2"/>
          <p:cNvCxnSpPr>
            <a:cxnSpLocks noChangeShapeType="1"/>
          </p:cNvCxnSpPr>
          <p:nvPr/>
        </p:nvCxnSpPr>
        <p:spPr bwMode="auto">
          <a:xfrm>
            <a:off x="1006475" y="3567113"/>
            <a:ext cx="38608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51" name="Straight Connector 5"/>
          <p:cNvCxnSpPr>
            <a:cxnSpLocks noChangeShapeType="1"/>
          </p:cNvCxnSpPr>
          <p:nvPr/>
        </p:nvCxnSpPr>
        <p:spPr bwMode="auto">
          <a:xfrm>
            <a:off x="547688" y="3567113"/>
            <a:ext cx="214312" cy="24130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52" name="Straight Connector 13"/>
          <p:cNvCxnSpPr>
            <a:cxnSpLocks noChangeShapeType="1"/>
          </p:cNvCxnSpPr>
          <p:nvPr/>
        </p:nvCxnSpPr>
        <p:spPr bwMode="auto">
          <a:xfrm flipV="1">
            <a:off x="762000" y="3567113"/>
            <a:ext cx="230188" cy="241300"/>
          </a:xfrm>
          <a:prstGeom prst="line">
            <a:avLst/>
          </a:prstGeom>
          <a:noFill/>
          <a:ln w="190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Right Brace 2"/>
          <p:cNvSpPr>
            <a:spLocks/>
          </p:cNvSpPr>
          <p:nvPr/>
        </p:nvSpPr>
        <p:spPr bwMode="auto">
          <a:xfrm>
            <a:off x="5045075" y="2605088"/>
            <a:ext cx="342900" cy="866775"/>
          </a:xfrm>
          <a:prstGeom prst="rightBrace">
            <a:avLst>
              <a:gd name="adj1" fmla="val 56472"/>
              <a:gd name="adj2" fmla="val 49690"/>
            </a:avLst>
          </a:prstGeom>
          <a:noFill/>
          <a:ln w="9525" algn="ctr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Arial" charset="0"/>
              <a:cs typeface="Arial" charset="0"/>
            </a:endParaRPr>
          </a:p>
        </p:txBody>
      </p:sp>
      <p:sp>
        <p:nvSpPr>
          <p:cNvPr id="35854" name="Inhaltsplatzhalter 4"/>
          <p:cNvSpPr txBox="1">
            <a:spLocks/>
          </p:cNvSpPr>
          <p:nvPr/>
        </p:nvSpPr>
        <p:spPr bwMode="auto">
          <a:xfrm>
            <a:off x="5502275" y="2625725"/>
            <a:ext cx="259715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en-US" sz="1800" b="0">
                <a:solidFill>
                  <a:srgbClr val="000000"/>
                </a:solidFill>
              </a:rPr>
              <a:t>Precondi</a:t>
            </a:r>
            <a:r>
              <a:rPr lang="ro-RO" altLang="en-US" sz="1800" b="0">
                <a:solidFill>
                  <a:srgbClr val="000000"/>
                </a:solidFill>
              </a:rPr>
              <a:t>ție pentru dezvoltarea modulelor de formare într-un sector</a:t>
            </a:r>
            <a:endParaRPr lang="en-GB" altLang="en-US" sz="1800" b="0">
              <a:solidFill>
                <a:srgbClr val="000000"/>
              </a:solidFill>
            </a:endParaRPr>
          </a:p>
        </p:txBody>
      </p:sp>
      <p:sp>
        <p:nvSpPr>
          <p:cNvPr id="35855" name="Inhaltsplatzhalter 4"/>
          <p:cNvSpPr txBox="1">
            <a:spLocks/>
          </p:cNvSpPr>
          <p:nvPr/>
        </p:nvSpPr>
        <p:spPr bwMode="auto">
          <a:xfrm>
            <a:off x="493713" y="2108200"/>
            <a:ext cx="818356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buChar char="•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anose="020B0604020202020204" pitchFamily="34" charset="0"/>
              <a:tabLst>
                <a:tab pos="2190750" algn="l"/>
              </a:tabLst>
              <a:defRPr>
                <a:solidFill>
                  <a:srgbClr val="6E645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o-RO" altLang="en-US" sz="1800" dirty="0">
                <a:solidFill>
                  <a:srgbClr val="C00000"/>
                </a:solidFill>
              </a:rPr>
              <a:t>Perspectivă strategică</a:t>
            </a:r>
            <a:endParaRPr lang="en-GB" altLang="en-US" sz="1800" dirty="0">
              <a:solidFill>
                <a:srgbClr val="C00000"/>
              </a:solidFill>
            </a:endParaRPr>
          </a:p>
          <a:p>
            <a:pPr eaLnBrk="1" hangingPunct="1">
              <a:buFontTx/>
              <a:buNone/>
            </a:pPr>
            <a:endParaRPr lang="en-GB" altLang="en-US" sz="1800" b="0" dirty="0">
              <a:solidFill>
                <a:srgbClr val="000000"/>
              </a:solidFill>
            </a:endParaRPr>
          </a:p>
        </p:txBody>
      </p:sp>
      <p:sp>
        <p:nvSpPr>
          <p:cNvPr id="15" name="Textfeld 5"/>
          <p:cNvSpPr txBox="1">
            <a:spLocks noChangeArrowheads="1"/>
          </p:cNvSpPr>
          <p:nvPr/>
        </p:nvSpPr>
        <p:spPr bwMode="auto">
          <a:xfrm>
            <a:off x="6882947" y="311654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2">
                    <a:lumMod val="75000"/>
                  </a:schemeClr>
                </a:solidFill>
              </a:rPr>
              <a:t>Implement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 bwMode="auto">
          <a:xfrm>
            <a:off x="1576864" y="1515658"/>
            <a:ext cx="252000" cy="252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800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en-GB" sz="18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871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docs\desktop\ELdZ_Mol_cmyk_r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itel 1"/>
          <p:cNvSpPr txBox="1">
            <a:spLocks/>
          </p:cNvSpPr>
          <p:nvPr/>
        </p:nvSpPr>
        <p:spPr bwMode="auto">
          <a:xfrm>
            <a:off x="457200" y="1423988"/>
            <a:ext cx="83073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dirty="0">
                <a:solidFill>
                  <a:srgbClr val="C00000"/>
                </a:solidFill>
              </a:rPr>
              <a:t>Dezvoltare </a:t>
            </a:r>
            <a:r>
              <a:rPr lang="vi-VN" altLang="en-US" dirty="0" smtClean="0">
                <a:solidFill>
                  <a:srgbClr val="C00000"/>
                </a:solidFill>
              </a:rPr>
              <a:t>Organizațională</a:t>
            </a:r>
            <a:r>
              <a:rPr lang="en-GB" altLang="en-US" dirty="0" smtClean="0">
                <a:solidFill>
                  <a:srgbClr val="C00000"/>
                </a:solidFill>
              </a:rPr>
              <a:t> </a:t>
            </a:r>
            <a:endParaRPr lang="en-GB" altLang="en-US" dirty="0">
              <a:solidFill>
                <a:srgbClr val="C00000"/>
              </a:solidFill>
            </a:endParaRPr>
          </a:p>
        </p:txBody>
      </p:sp>
      <p:sp>
        <p:nvSpPr>
          <p:cNvPr id="15" name="Textfeld 5"/>
          <p:cNvSpPr txBox="1">
            <a:spLocks noChangeArrowheads="1"/>
          </p:cNvSpPr>
          <p:nvPr/>
        </p:nvSpPr>
        <p:spPr bwMode="auto">
          <a:xfrm>
            <a:off x="6882947" y="311654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2">
                    <a:lumMod val="75000"/>
                  </a:schemeClr>
                </a:solidFill>
              </a:rPr>
              <a:t>Implement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 bwMode="auto">
          <a:xfrm>
            <a:off x="2456089" y="1515658"/>
            <a:ext cx="252000" cy="252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800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en-GB" sz="1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0" y="1767550"/>
            <a:ext cx="8924925" cy="208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342900"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190750" algn="l"/>
              </a:tabLst>
            </a:pPr>
            <a:endParaRPr lang="en-US" sz="2000" b="0" dirty="0" smtClean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altLang="en-US" sz="2000" b="0" dirty="0" smtClean="0">
                <a:solidFill>
                  <a:schemeClr val="tx1"/>
                </a:solidFill>
              </a:rPr>
              <a:t>Sprijin </a:t>
            </a:r>
            <a:r>
              <a:rPr lang="ro-RO" altLang="en-US" sz="2000" b="0" dirty="0">
                <a:solidFill>
                  <a:schemeClr val="tx1"/>
                </a:solidFill>
              </a:rPr>
              <a:t>la crearea unui mediu favorabil pentru asigurarea sustenabilă de instruiri pe termen lung </a:t>
            </a:r>
            <a:endParaRPr lang="de-DE" altLang="en-US" sz="2000" b="0" dirty="0" smtClean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altLang="en-US" sz="2000" b="0" dirty="0" smtClean="0">
                <a:solidFill>
                  <a:schemeClr val="tx1"/>
                </a:solidFill>
              </a:rPr>
              <a:t>Sprijin </a:t>
            </a:r>
            <a:r>
              <a:rPr lang="ro-RO" altLang="en-US" sz="2000" b="0" dirty="0">
                <a:solidFill>
                  <a:schemeClr val="tx1"/>
                </a:solidFill>
              </a:rPr>
              <a:t>la introducerea elementelor Sistemelor de </a:t>
            </a:r>
            <a:r>
              <a:rPr lang="en-GB" altLang="en-US" sz="2000" b="0" dirty="0">
                <a:solidFill>
                  <a:schemeClr val="tx1"/>
                </a:solidFill>
              </a:rPr>
              <a:t>Management</a:t>
            </a:r>
            <a:r>
              <a:rPr lang="ro-RO" altLang="en-US" sz="2000" b="0" dirty="0">
                <a:solidFill>
                  <a:schemeClr val="tx1"/>
                </a:solidFill>
              </a:rPr>
              <a:t> a Calității</a:t>
            </a:r>
            <a:r>
              <a:rPr lang="en-GB" altLang="en-US" sz="2000" b="0" dirty="0">
                <a:solidFill>
                  <a:schemeClr val="tx1"/>
                </a:solidFill>
              </a:rPr>
              <a:t> </a:t>
            </a:r>
            <a:r>
              <a:rPr lang="ro-RO" altLang="en-US" sz="2000" b="0" dirty="0">
                <a:solidFill>
                  <a:schemeClr val="tx1"/>
                </a:solidFill>
              </a:rPr>
              <a:t>pentru furnizorii de servicii orientați spre </a:t>
            </a:r>
            <a:r>
              <a:rPr lang="en-GB" altLang="en-US" sz="2000" b="0" dirty="0">
                <a:solidFill>
                  <a:schemeClr val="tx1"/>
                </a:solidFill>
              </a:rPr>
              <a:t>ISO 29990 </a:t>
            </a:r>
            <a:endParaRPr lang="en-GB" sz="2000" b="0" dirty="0"/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endParaRPr lang="en-US" sz="2000" b="0" dirty="0" smtClean="0">
              <a:solidFill>
                <a:schemeClr val="tx1"/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 bwMode="auto">
          <a:xfrm>
            <a:off x="457200" y="4225804"/>
            <a:ext cx="830738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dirty="0">
                <a:solidFill>
                  <a:srgbClr val="C00000"/>
                </a:solidFill>
              </a:rPr>
              <a:t>Rețele și </a:t>
            </a:r>
            <a:r>
              <a:rPr lang="vi-VN" altLang="en-US" dirty="0" smtClean="0">
                <a:solidFill>
                  <a:srgbClr val="C00000"/>
                </a:solidFill>
              </a:rPr>
              <a:t>Schimb</a:t>
            </a:r>
            <a:endParaRPr lang="vi-VN" altLang="en-US" dirty="0">
              <a:solidFill>
                <a:srgbClr val="C00000"/>
              </a:solidFill>
            </a:endParaRPr>
          </a:p>
          <a:p>
            <a:pPr algn="ctr"/>
            <a:r>
              <a:rPr lang="en-GB" altLang="en-US" dirty="0" smtClean="0">
                <a:solidFill>
                  <a:srgbClr val="C00000"/>
                </a:solidFill>
              </a:rPr>
              <a:t> </a:t>
            </a:r>
            <a:endParaRPr lang="en-GB" altLang="en-US" dirty="0">
              <a:solidFill>
                <a:srgbClr val="C00000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/>
        </p:nvSpPr>
        <p:spPr bwMode="auto">
          <a:xfrm>
            <a:off x="2995347" y="4305751"/>
            <a:ext cx="252000" cy="252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800" dirty="0" smtClean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en-GB" sz="1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0" y="4463860"/>
            <a:ext cx="8924925" cy="208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342900"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190750" algn="l"/>
              </a:tabLst>
            </a:pPr>
            <a:endParaRPr lang="en-US" sz="2000" b="0" dirty="0" smtClean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altLang="en-US" sz="2000" b="0" dirty="0" smtClean="0">
                <a:solidFill>
                  <a:schemeClr val="tx1"/>
                </a:solidFill>
              </a:rPr>
              <a:t>Dezvoltarea mecanismelor insituționalizate de schimb între formatori și instituțiile de formare</a:t>
            </a:r>
            <a:endParaRPr lang="en-GB" altLang="en-US" sz="2000" b="0" dirty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altLang="en-US" sz="2000" b="0" dirty="0" smtClean="0">
                <a:solidFill>
                  <a:schemeClr val="tx1"/>
                </a:solidFill>
              </a:rPr>
              <a:t>Schimb de bune practici prin intermediul conferințelor naționale și regionale, și vizite</a:t>
            </a:r>
            <a:r>
              <a:rPr lang="en-US" altLang="en-US" sz="2000" b="0" dirty="0" err="1" smtClean="0">
                <a:solidFill>
                  <a:schemeClr val="tx1"/>
                </a:solidFill>
              </a:rPr>
              <a:t>lor</a:t>
            </a:r>
            <a:r>
              <a:rPr lang="ro-RO" altLang="en-US" sz="2000" b="0" smtClean="0">
                <a:solidFill>
                  <a:schemeClr val="tx1"/>
                </a:solidFill>
              </a:rPr>
              <a:t> </a:t>
            </a:r>
            <a:r>
              <a:rPr lang="ro-RO" altLang="en-US" sz="2000" b="0" dirty="0" smtClean="0">
                <a:solidFill>
                  <a:schemeClr val="tx1"/>
                </a:solidFill>
              </a:rPr>
              <a:t>de studiu</a:t>
            </a:r>
            <a:endParaRPr lang="en-GB" sz="2000" dirty="0"/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endParaRPr lang="en-US" sz="2000" b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88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În calitate de entitate federală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Publicat 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Deutsche </a:t>
            </a: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Gesellschaft für</a:t>
            </a:r>
            <a:b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de-DE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Internationale Zusammenarbeit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Oficii înregistrate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Bonn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Eschborn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German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ia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str. </a:t>
            </a:r>
            <a:r>
              <a:rPr lang="en-GB" sz="1050" b="0" dirty="0" err="1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Bernardazzi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ro-RO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F  + 373 22 00-02-38</a:t>
            </a:r>
            <a:b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	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2"/>
              </a:rPr>
              <a:t>www.giz.de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Inhaltsplatzhalter 8"/>
          <p:cNvSpPr txBox="1">
            <a:spLocks/>
          </p:cNvSpPr>
          <p:nvPr/>
        </p:nvSpPr>
        <p:spPr>
          <a:xfrm>
            <a:off x="5237509" y="2108201"/>
            <a:ext cx="3744566" cy="24638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  <a:defRPr/>
            </a:pPr>
            <a:r>
              <a:rPr lang="en-GB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ro-RO" sz="200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Vă mulțumim pentru atenție!</a:t>
            </a:r>
            <a:endParaRPr lang="en-GB" sz="200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603250" y="5370513"/>
            <a:ext cx="1371600" cy="2159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Proiect co-finanțat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18" name="Textfeld 11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1"/>
                </a:solidFill>
              </a:rPr>
              <a:t>Implement</a:t>
            </a:r>
            <a:r>
              <a:rPr lang="ro-RO" sz="800" b="0" dirty="0" smtClean="0">
                <a:solidFill>
                  <a:schemeClr val="tx1"/>
                </a:solidFill>
              </a:rPr>
              <a:t>at</a:t>
            </a:r>
            <a:r>
              <a:rPr lang="en-GB" sz="800" b="0" dirty="0" smtClean="0">
                <a:solidFill>
                  <a:schemeClr val="tx1"/>
                </a:solidFill>
              </a:rPr>
              <a:t> </a:t>
            </a:r>
            <a:r>
              <a:rPr lang="ro-RO" sz="800" b="0" dirty="0" smtClean="0">
                <a:solidFill>
                  <a:schemeClr val="tx1"/>
                </a:solidFill>
              </a:rPr>
              <a:t>de</a:t>
            </a:r>
            <a:endParaRPr lang="en-GB" sz="800" b="0" dirty="0">
              <a:solidFill>
                <a:schemeClr val="tx1"/>
              </a:solidFill>
            </a:endParaRPr>
          </a:p>
        </p:txBody>
      </p:sp>
      <p:pic>
        <p:nvPicPr>
          <p:cNvPr id="13319" name="Picture 2" descr="D:\docs\desktop\ELdZ_Mol_cmyk_r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" descr="D:\Laura\Laura GIZ\Branding\GIZ\logo swede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4875" y="5541963"/>
            <a:ext cx="10255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1" descr="F:\Branding\EU\jaun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1575" y="5624513"/>
            <a:ext cx="13652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1" descr="H:\bn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6913" y="5586413"/>
            <a:ext cx="10160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2" descr="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05650" y="5695950"/>
            <a:ext cx="1876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feld 9"/>
          <p:cNvSpPr txBox="1">
            <a:spLocks noChangeArrowheads="1"/>
          </p:cNvSpPr>
          <p:nvPr/>
        </p:nvSpPr>
        <p:spPr bwMode="auto">
          <a:xfrm>
            <a:off x="5389291" y="3450313"/>
            <a:ext cx="1147762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în</a:t>
            </a:r>
            <a:r>
              <a:rPr lang="en-GB" sz="8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800" b="0" dirty="0" err="1">
                <a:solidFill>
                  <a:schemeClr val="tx2">
                    <a:lumMod val="75000"/>
                  </a:schemeClr>
                </a:solidFill>
              </a:rPr>
              <a:t>coopera</a:t>
            </a:r>
            <a:r>
              <a:rPr lang="ro-RO" sz="800" b="0" dirty="0">
                <a:solidFill>
                  <a:schemeClr val="tx2">
                    <a:lumMod val="75000"/>
                  </a:schemeClr>
                </a:solidFill>
              </a:rPr>
              <a:t>re cu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509" y="5624513"/>
            <a:ext cx="1639941" cy="9572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/>
          <a:srcRect l="58952" t="9310" b="18235"/>
          <a:stretch/>
        </p:blipFill>
        <p:spPr>
          <a:xfrm>
            <a:off x="5441778" y="3792704"/>
            <a:ext cx="1569656" cy="645115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434" y="3580484"/>
            <a:ext cx="847626" cy="85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 descr="C:\Users\Stela\Desktop\Logou nou UTM\Logo_inscript_horizontal (1).pn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291" y="4591682"/>
            <a:ext cx="2635885" cy="655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73506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Rechteck 2"/>
          <p:cNvSpPr>
            <a:spLocks noChangeArrowheads="1"/>
          </p:cNvSpPr>
          <p:nvPr/>
        </p:nvSpPr>
        <p:spPr bwMode="auto">
          <a:xfrm>
            <a:off x="2619375" y="1143000"/>
            <a:ext cx="2811240" cy="154659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7410" name="Rectangle 3"/>
          <p:cNvSpPr txBox="1">
            <a:spLocks noChangeArrowheads="1"/>
          </p:cNvSpPr>
          <p:nvPr/>
        </p:nvSpPr>
        <p:spPr bwMode="auto">
          <a:xfrm>
            <a:off x="0" y="1767550"/>
            <a:ext cx="8924925" cy="4406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342900"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190750" algn="l"/>
              </a:tabLst>
            </a:pPr>
            <a:endParaRPr lang="en-US" sz="2000" b="0" dirty="0" smtClean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b="0" dirty="0" smtClean="0">
                <a:solidFill>
                  <a:schemeClr val="tx1"/>
                </a:solidFill>
              </a:rPr>
              <a:t>În baza negocierilor guvernamentale bilaterale</a:t>
            </a:r>
            <a:r>
              <a:rPr lang="en-US" sz="2000" b="0" dirty="0" smtClean="0">
                <a:solidFill>
                  <a:schemeClr val="tx1"/>
                </a:solidFill>
              </a:rPr>
              <a:t> Moldova-German</a:t>
            </a:r>
            <a:r>
              <a:rPr lang="ro-RO" sz="2000" b="0" dirty="0" smtClean="0">
                <a:solidFill>
                  <a:schemeClr val="tx1"/>
                </a:solidFill>
              </a:rPr>
              <a:t>ia</a:t>
            </a:r>
            <a:endParaRPr lang="en-US" sz="2000" b="0" dirty="0" smtClean="0">
              <a:solidFill>
                <a:schemeClr val="tx1"/>
              </a:solidFill>
            </a:endParaRP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b="0" dirty="0" smtClean="0">
                <a:solidFill>
                  <a:schemeClr val="tx1"/>
                </a:solidFill>
              </a:rPr>
              <a:t>Faza I</a:t>
            </a:r>
            <a:r>
              <a:rPr lang="en-US" sz="2000" b="0" dirty="0" smtClean="0">
                <a:solidFill>
                  <a:schemeClr val="tx1"/>
                </a:solidFill>
              </a:rPr>
              <a:t>: </a:t>
            </a:r>
            <a:r>
              <a:rPr lang="en-US" sz="2000" dirty="0" smtClean="0">
                <a:solidFill>
                  <a:schemeClr val="tx1"/>
                </a:solidFill>
              </a:rPr>
              <a:t>1/2010 </a:t>
            </a:r>
            <a:r>
              <a:rPr lang="en-US" sz="2000" dirty="0">
                <a:solidFill>
                  <a:schemeClr val="tx1"/>
                </a:solidFill>
              </a:rPr>
              <a:t>– </a:t>
            </a:r>
            <a:r>
              <a:rPr lang="en-US" sz="2000" dirty="0" smtClean="0">
                <a:solidFill>
                  <a:schemeClr val="tx1"/>
                </a:solidFill>
              </a:rPr>
              <a:t>12/2015</a:t>
            </a:r>
            <a:r>
              <a:rPr lang="en-US" sz="2000" b="0" dirty="0" smtClean="0">
                <a:solidFill>
                  <a:schemeClr val="tx1"/>
                </a:solidFill>
              </a:rPr>
              <a:t>; </a:t>
            </a: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b="0" dirty="0" smtClean="0">
                <a:solidFill>
                  <a:srgbClr val="C00000"/>
                </a:solidFill>
              </a:rPr>
              <a:t>Faza a II-a</a:t>
            </a:r>
            <a:r>
              <a:rPr lang="en-US" sz="2000" b="0" dirty="0" smtClean="0">
                <a:solidFill>
                  <a:srgbClr val="C00000"/>
                </a:solidFill>
              </a:rPr>
              <a:t>: </a:t>
            </a:r>
            <a:r>
              <a:rPr lang="en-US" sz="2000" dirty="0" smtClean="0">
                <a:solidFill>
                  <a:srgbClr val="C00000"/>
                </a:solidFill>
              </a:rPr>
              <a:t>01/2016-12/2018;</a:t>
            </a:r>
            <a:r>
              <a:rPr lang="en-US" sz="2000" b="0" dirty="0" smtClean="0">
                <a:solidFill>
                  <a:srgbClr val="C00000"/>
                </a:solidFill>
              </a:rPr>
              <a:t> </a:t>
            </a:r>
            <a:r>
              <a:rPr lang="ro-RO" sz="2000" b="0" dirty="0" smtClean="0">
                <a:solidFill>
                  <a:srgbClr val="C00000"/>
                </a:solidFill>
              </a:rPr>
              <a:t>extindere propusă până în </a:t>
            </a:r>
            <a:r>
              <a:rPr lang="en-US" sz="2000" dirty="0" smtClean="0">
                <a:solidFill>
                  <a:srgbClr val="C00000"/>
                </a:solidFill>
              </a:rPr>
              <a:t>12/2020</a:t>
            </a: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dirty="0" smtClean="0">
                <a:solidFill>
                  <a:schemeClr val="tx1"/>
                </a:solidFill>
              </a:rPr>
              <a:t>Partenerul Instituțional Principal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b="0" dirty="0" err="1" smtClean="0">
                <a:solidFill>
                  <a:schemeClr val="tx1"/>
                </a:solidFill>
              </a:rPr>
              <a:t>Minist</a:t>
            </a:r>
            <a:r>
              <a:rPr lang="ro-RO" sz="2000" b="0" dirty="0" smtClean="0">
                <a:solidFill>
                  <a:schemeClr val="tx1"/>
                </a:solidFill>
              </a:rPr>
              <a:t>e</a:t>
            </a:r>
            <a:r>
              <a:rPr lang="en-US" sz="2000" b="0" dirty="0" smtClean="0">
                <a:solidFill>
                  <a:schemeClr val="tx1"/>
                </a:solidFill>
              </a:rPr>
              <a:t>r</a:t>
            </a:r>
            <a:r>
              <a:rPr lang="ro-RO" sz="2000" b="0" dirty="0" smtClean="0">
                <a:solidFill>
                  <a:schemeClr val="tx1"/>
                </a:solidFill>
              </a:rPr>
              <a:t>ul Dezvoltării Regionale și Construcțiilor</a:t>
            </a:r>
            <a:r>
              <a:rPr lang="en-US" sz="2000" b="0" dirty="0" smtClean="0">
                <a:solidFill>
                  <a:schemeClr val="tx1"/>
                </a:solidFill>
              </a:rPr>
              <a:t> (</a:t>
            </a:r>
            <a:r>
              <a:rPr lang="ro-RO" sz="2000" b="0" dirty="0" smtClean="0">
                <a:solidFill>
                  <a:schemeClr val="tx1"/>
                </a:solidFill>
              </a:rPr>
              <a:t>MDRC</a:t>
            </a:r>
            <a:r>
              <a:rPr lang="en-US" sz="2000" b="0" dirty="0" smtClean="0">
                <a:solidFill>
                  <a:schemeClr val="tx1"/>
                </a:solidFill>
              </a:rPr>
              <a:t>) </a:t>
            </a:r>
            <a:r>
              <a:rPr lang="ro-RO" sz="2000" b="0" dirty="0" smtClean="0">
                <a:solidFill>
                  <a:schemeClr val="tx1"/>
                </a:solidFill>
              </a:rPr>
              <a:t>și Agențiile de Dezvoltare Regională</a:t>
            </a:r>
            <a:r>
              <a:rPr lang="en-US" sz="2000" b="0" dirty="0" smtClean="0">
                <a:solidFill>
                  <a:schemeClr val="tx1"/>
                </a:solidFill>
              </a:rPr>
              <a:t> (</a:t>
            </a:r>
            <a:r>
              <a:rPr lang="ro-RO" sz="2000" b="0" dirty="0" smtClean="0">
                <a:solidFill>
                  <a:schemeClr val="tx1"/>
                </a:solidFill>
              </a:rPr>
              <a:t>ADR</a:t>
            </a:r>
            <a:r>
              <a:rPr lang="en-US" sz="2000" b="0" dirty="0" smtClean="0">
                <a:solidFill>
                  <a:schemeClr val="tx1"/>
                </a:solidFill>
              </a:rPr>
              <a:t>)</a:t>
            </a:r>
          </a:p>
          <a:p>
            <a:pPr marL="609600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dirty="0" smtClean="0">
                <a:solidFill>
                  <a:schemeClr val="tx1"/>
                </a:solidFill>
              </a:rPr>
              <a:t>Asistență tehnică acordată de</a:t>
            </a:r>
            <a:r>
              <a:rPr lang="en-US" sz="2000" dirty="0" smtClean="0">
                <a:solidFill>
                  <a:schemeClr val="tx1"/>
                </a:solidFill>
              </a:rPr>
              <a:t> : </a:t>
            </a:r>
            <a:r>
              <a:rPr lang="en-US" sz="2000" b="0" dirty="0" smtClean="0">
                <a:solidFill>
                  <a:schemeClr val="tx1"/>
                </a:solidFill>
              </a:rPr>
              <a:t/>
            </a:r>
            <a:br>
              <a:rPr lang="en-US" sz="2000" b="0" dirty="0" smtClean="0">
                <a:solidFill>
                  <a:schemeClr val="tx1"/>
                </a:solidFill>
              </a:rPr>
            </a:br>
            <a:r>
              <a:rPr lang="en-US" sz="2000" b="0" dirty="0" smtClean="0">
                <a:solidFill>
                  <a:schemeClr val="tx1"/>
                </a:solidFill>
              </a:rPr>
              <a:t>GIZ </a:t>
            </a:r>
            <a:r>
              <a:rPr lang="ro-RO" sz="2000" b="0" dirty="0" smtClean="0">
                <a:solidFill>
                  <a:schemeClr val="tx1"/>
                </a:solidFill>
              </a:rPr>
              <a:t>în numele Ministerului </a:t>
            </a:r>
            <a:r>
              <a:rPr lang="en-US" sz="2000" b="0" dirty="0" smtClean="0">
                <a:solidFill>
                  <a:schemeClr val="tx1"/>
                </a:solidFill>
              </a:rPr>
              <a:t>German </a:t>
            </a:r>
            <a:r>
              <a:rPr lang="ro-RO" sz="2000" b="0" dirty="0" smtClean="0">
                <a:solidFill>
                  <a:schemeClr val="tx1"/>
                </a:solidFill>
              </a:rPr>
              <a:t>pentru Cooperare Economică și Dezvoltare </a:t>
            </a:r>
            <a:r>
              <a:rPr lang="en-US" sz="2000" b="0" dirty="0" smtClean="0">
                <a:solidFill>
                  <a:schemeClr val="tx1"/>
                </a:solidFill>
              </a:rPr>
              <a:t>(BMZ)</a:t>
            </a:r>
          </a:p>
        </p:txBody>
      </p:sp>
      <p:sp>
        <p:nvSpPr>
          <p:cNvPr id="17420" name="Titel 6"/>
          <p:cNvSpPr>
            <a:spLocks/>
          </p:cNvSpPr>
          <p:nvPr/>
        </p:nvSpPr>
        <p:spPr bwMode="auto">
          <a:xfrm>
            <a:off x="569913" y="949325"/>
            <a:ext cx="82327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>
                <a:solidFill>
                  <a:srgbClr val="6E6452"/>
                </a:solidFill>
              </a:rPr>
              <a:t/>
            </a:r>
            <a:br>
              <a:rPr lang="en-US" sz="2400" dirty="0">
                <a:solidFill>
                  <a:srgbClr val="6E6452"/>
                </a:solidFill>
              </a:rPr>
            </a:br>
            <a:endParaRPr lang="de-DE" sz="2400" dirty="0">
              <a:solidFill>
                <a:srgbClr val="6E6452"/>
              </a:solidFill>
            </a:endParaRPr>
          </a:p>
        </p:txBody>
      </p:sp>
      <p:pic>
        <p:nvPicPr>
          <p:cNvPr id="17422" name="Picture 2" descr="D:\docs\desktop\ELdZ_Mol_cmyk_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0495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188042" y="1287463"/>
            <a:ext cx="89965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Moderniza</a:t>
            </a:r>
            <a:r>
              <a:rPr lang="ro-RO" dirty="0" smtClean="0">
                <a:solidFill>
                  <a:srgbClr val="C00000"/>
                </a:solidFill>
              </a:rPr>
              <a:t>rea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o-RO" dirty="0" smtClean="0">
                <a:solidFill>
                  <a:srgbClr val="C00000"/>
                </a:solidFill>
              </a:rPr>
              <a:t>Serviciilor Publice Locale î</a:t>
            </a:r>
            <a:r>
              <a:rPr lang="en-US" dirty="0" smtClean="0">
                <a:solidFill>
                  <a:srgbClr val="C00000"/>
                </a:solidFill>
              </a:rPr>
              <a:t>n Republic</a:t>
            </a:r>
            <a:r>
              <a:rPr lang="ro-RO" dirty="0" smtClean="0">
                <a:solidFill>
                  <a:srgbClr val="C00000"/>
                </a:solidFill>
              </a:rPr>
              <a:t>a</a:t>
            </a:r>
            <a:r>
              <a:rPr lang="en-US" dirty="0" smtClean="0">
                <a:solidFill>
                  <a:srgbClr val="C00000"/>
                </a:solidFill>
              </a:rPr>
              <a:t> Moldova</a:t>
            </a:r>
            <a:endParaRPr lang="de-DE" dirty="0">
              <a:solidFill>
                <a:srgbClr val="6E6452"/>
              </a:solidFill>
            </a:endParaRPr>
          </a:p>
        </p:txBody>
      </p:sp>
      <p:sp>
        <p:nvSpPr>
          <p:cNvPr id="9" name="Textfeld 5"/>
          <p:cNvSpPr txBox="1">
            <a:spLocks noChangeArrowheads="1"/>
          </p:cNvSpPr>
          <p:nvPr/>
        </p:nvSpPr>
        <p:spPr bwMode="auto">
          <a:xfrm>
            <a:off x="6711028" y="329535"/>
            <a:ext cx="10668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</a:rPr>
              <a:t>Implementat de </a:t>
            </a:r>
            <a:endParaRPr lang="en-GB" sz="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091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Rechteck 2"/>
          <p:cNvSpPr>
            <a:spLocks noChangeArrowheads="1"/>
          </p:cNvSpPr>
          <p:nvPr/>
        </p:nvSpPr>
        <p:spPr bwMode="auto">
          <a:xfrm>
            <a:off x="2619375" y="1143000"/>
            <a:ext cx="2811240" cy="154659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7410" name="Rectangle 3"/>
          <p:cNvSpPr txBox="1">
            <a:spLocks noChangeArrowheads="1"/>
          </p:cNvSpPr>
          <p:nvPr/>
        </p:nvSpPr>
        <p:spPr bwMode="auto">
          <a:xfrm>
            <a:off x="1341208" y="1807930"/>
            <a:ext cx="7461480" cy="469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342900"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190750" algn="l"/>
              </a:tabLst>
            </a:pPr>
            <a:endParaRPr lang="en-US" sz="2000" b="0" dirty="0" smtClean="0">
              <a:solidFill>
                <a:srgbClr val="6E6452"/>
              </a:solidFill>
            </a:endParaRPr>
          </a:p>
          <a:p>
            <a:pPr marL="609600" indent="-342900"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190750" algn="l"/>
              </a:tabLst>
            </a:pPr>
            <a:r>
              <a:rPr lang="ro-RO" sz="2000" b="0" dirty="0" smtClean="0">
                <a:solidFill>
                  <a:schemeClr val="tx1"/>
                </a:solidFill>
              </a:rPr>
              <a:t>Mandatat de către</a:t>
            </a:r>
            <a:r>
              <a:rPr lang="en-GB" sz="2000" b="0" dirty="0" smtClean="0">
                <a:solidFill>
                  <a:schemeClr val="tx1"/>
                </a:solidFill>
              </a:rPr>
              <a:t>: </a:t>
            </a:r>
            <a:r>
              <a:rPr lang="ro-RO" sz="2000" b="0" dirty="0" smtClean="0">
                <a:solidFill>
                  <a:schemeClr val="tx1"/>
                </a:solidFill>
              </a:rPr>
              <a:t>Ministerul Federal </a:t>
            </a:r>
            <a:r>
              <a:rPr lang="en-US" sz="2000" b="0" dirty="0" smtClean="0">
                <a:solidFill>
                  <a:schemeClr val="tx1"/>
                </a:solidFill>
              </a:rPr>
              <a:t>German </a:t>
            </a:r>
            <a:r>
              <a:rPr lang="ro-RO" sz="2000" b="0" dirty="0">
                <a:solidFill>
                  <a:schemeClr val="tx1"/>
                </a:solidFill>
              </a:rPr>
              <a:t>pentru Cooperare Economică și Dezvoltare </a:t>
            </a:r>
            <a:r>
              <a:rPr lang="en-US" sz="2000" b="0" dirty="0">
                <a:solidFill>
                  <a:schemeClr val="tx1"/>
                </a:solidFill>
              </a:rPr>
              <a:t>(</a:t>
            </a:r>
            <a:r>
              <a:rPr lang="en-US" sz="2000" b="0" dirty="0" smtClean="0">
                <a:solidFill>
                  <a:schemeClr val="tx1"/>
                </a:solidFill>
              </a:rPr>
              <a:t>BMZ)</a:t>
            </a:r>
            <a:r>
              <a:rPr lang="ro-RO" sz="2000" b="0" dirty="0" smtClean="0">
                <a:solidFill>
                  <a:schemeClr val="tx1"/>
                </a:solidFill>
              </a:rPr>
              <a:t> cu un volum de </a:t>
            </a:r>
            <a:r>
              <a:rPr lang="en-GB" sz="2000" b="0" dirty="0" smtClean="0">
                <a:solidFill>
                  <a:schemeClr val="tx1"/>
                </a:solidFill>
              </a:rPr>
              <a:t>11</a:t>
            </a:r>
            <a:r>
              <a:rPr lang="ro-RO" sz="2000" b="0" dirty="0" smtClean="0">
                <a:solidFill>
                  <a:schemeClr val="tx1"/>
                </a:solidFill>
              </a:rPr>
              <a:t> milioane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 (</a:t>
            </a:r>
            <a:r>
              <a:rPr lang="ro-RO" sz="2000" b="0" dirty="0" smtClean="0">
                <a:solidFill>
                  <a:schemeClr val="tx1"/>
                </a:solidFill>
              </a:rPr>
              <a:t>inclusiv </a:t>
            </a:r>
            <a:r>
              <a:rPr lang="en-GB" sz="2000" b="0" dirty="0" smtClean="0">
                <a:solidFill>
                  <a:schemeClr val="tx1"/>
                </a:solidFill>
              </a:rPr>
              <a:t>3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7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ro-RO" sz="2000" b="0" dirty="0" smtClean="0">
                <a:solidFill>
                  <a:schemeClr val="tx1"/>
                </a:solidFill>
              </a:rPr>
              <a:t>pentru MSPL și </a:t>
            </a:r>
            <a:r>
              <a:rPr lang="en-GB" sz="2000" b="0" dirty="0" smtClean="0">
                <a:solidFill>
                  <a:schemeClr val="tx1"/>
                </a:solidFill>
              </a:rPr>
              <a:t>7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3</a:t>
            </a:r>
            <a:r>
              <a:rPr lang="ro-RO" sz="2000" b="0" dirty="0">
                <a:solidFill>
                  <a:schemeClr val="tx1"/>
                </a:solidFill>
              </a:rPr>
              <a:t>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ro-RO" sz="2000" b="0" dirty="0" smtClean="0">
                <a:solidFill>
                  <a:schemeClr val="tx1"/>
                </a:solidFill>
              </a:rPr>
              <a:t>pentru FDR</a:t>
            </a:r>
            <a:r>
              <a:rPr lang="en-GB" sz="2000" b="0" dirty="0" smtClean="0">
                <a:solidFill>
                  <a:schemeClr val="tx1"/>
                </a:solidFill>
              </a:rPr>
              <a:t>)</a:t>
            </a:r>
            <a:br>
              <a:rPr lang="en-GB" sz="2000" b="0" dirty="0" smtClean="0">
                <a:solidFill>
                  <a:schemeClr val="tx1"/>
                </a:solidFill>
              </a:rPr>
            </a:br>
            <a:endParaRPr lang="en-GB" sz="2000" b="0" dirty="0" smtClean="0">
              <a:solidFill>
                <a:schemeClr val="tx1"/>
              </a:solidFill>
            </a:endParaRPr>
          </a:p>
          <a:p>
            <a:pPr marL="266700">
              <a:buClr>
                <a:schemeClr val="accent1"/>
              </a:buClr>
              <a:tabLst>
                <a:tab pos="2190750" algn="l"/>
              </a:tabLst>
            </a:pPr>
            <a:r>
              <a:rPr lang="ro-RO" sz="2000" dirty="0" smtClean="0">
                <a:solidFill>
                  <a:schemeClr val="tx1"/>
                </a:solidFill>
              </a:rPr>
              <a:t>Co-finanțare </a:t>
            </a:r>
            <a:r>
              <a:rPr lang="en-GB" sz="2000" dirty="0" err="1" smtClean="0">
                <a:solidFill>
                  <a:schemeClr val="tx1"/>
                </a:solidFill>
              </a:rPr>
              <a:t>activ</a:t>
            </a:r>
            <a:r>
              <a:rPr lang="ro-RO" sz="2000" dirty="0" smtClean="0">
                <a:solidFill>
                  <a:schemeClr val="tx1"/>
                </a:solidFill>
              </a:rPr>
              <a:t>ă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</a:p>
          <a:p>
            <a:pPr marL="6096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o-RO" sz="2000" b="0" dirty="0" smtClean="0">
                <a:solidFill>
                  <a:schemeClr val="tx1"/>
                </a:solidFill>
              </a:rPr>
              <a:t>Guvernul Elveției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</a:rPr>
              <a:t>(</a:t>
            </a:r>
            <a:r>
              <a:rPr lang="en-GB" sz="2000" b="0" dirty="0" smtClean="0">
                <a:solidFill>
                  <a:schemeClr val="tx1"/>
                </a:solidFill>
              </a:rPr>
              <a:t>3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2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); </a:t>
            </a:r>
            <a:br>
              <a:rPr lang="en-GB" sz="2000" b="0" dirty="0" smtClean="0">
                <a:solidFill>
                  <a:schemeClr val="tx1"/>
                </a:solidFill>
              </a:rPr>
            </a:br>
            <a:endParaRPr lang="en-GB" sz="2000" b="0" dirty="0" smtClean="0">
              <a:solidFill>
                <a:schemeClr val="tx1"/>
              </a:solidFill>
            </a:endParaRPr>
          </a:p>
          <a:p>
            <a:pPr marL="6096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o-RO" sz="2000" b="0" dirty="0">
                <a:solidFill>
                  <a:schemeClr val="tx1"/>
                </a:solidFill>
              </a:rPr>
              <a:t>Guvernul </a:t>
            </a:r>
            <a:r>
              <a:rPr lang="en-GB" sz="2000" b="0" dirty="0" smtClean="0">
                <a:solidFill>
                  <a:schemeClr val="tx1"/>
                </a:solidFill>
              </a:rPr>
              <a:t>Rom</a:t>
            </a:r>
            <a:r>
              <a:rPr lang="ro-RO" sz="2000" b="0" dirty="0" smtClean="0">
                <a:solidFill>
                  <a:schemeClr val="tx1"/>
                </a:solidFill>
              </a:rPr>
              <a:t>â</a:t>
            </a:r>
            <a:r>
              <a:rPr lang="en-GB" sz="2000" b="0" dirty="0" err="1" smtClean="0">
                <a:solidFill>
                  <a:schemeClr val="tx1"/>
                </a:solidFill>
              </a:rPr>
              <a:t>ni</a:t>
            </a:r>
            <a:r>
              <a:rPr lang="ro-RO" sz="2000" b="0" dirty="0" smtClean="0">
                <a:solidFill>
                  <a:schemeClr val="tx1"/>
                </a:solidFill>
              </a:rPr>
              <a:t>ei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</a:rPr>
              <a:t>(</a:t>
            </a:r>
            <a:r>
              <a:rPr lang="en-GB" sz="2000" b="0" dirty="0" smtClean="0">
                <a:solidFill>
                  <a:schemeClr val="tx1"/>
                </a:solidFill>
              </a:rPr>
              <a:t>0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5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)</a:t>
            </a:r>
            <a:br>
              <a:rPr lang="en-GB" sz="2000" b="0" dirty="0" smtClean="0">
                <a:solidFill>
                  <a:schemeClr val="tx1"/>
                </a:solidFill>
              </a:rPr>
            </a:br>
            <a:endParaRPr lang="ro-RO" sz="2000" b="0" dirty="0">
              <a:solidFill>
                <a:schemeClr val="tx1"/>
              </a:solidFill>
            </a:endParaRPr>
          </a:p>
          <a:p>
            <a:pPr marL="266700">
              <a:buClr>
                <a:schemeClr val="accent1"/>
              </a:buClr>
            </a:pPr>
            <a:r>
              <a:rPr lang="ro-RO" sz="2000" dirty="0" smtClean="0">
                <a:solidFill>
                  <a:schemeClr val="tx1"/>
                </a:solidFill>
              </a:rPr>
              <a:t>Angajamente de co-finanțare planificate</a:t>
            </a:r>
            <a:r>
              <a:rPr lang="en-GB" sz="2000" dirty="0" smtClean="0">
                <a:solidFill>
                  <a:schemeClr val="tx1"/>
                </a:solidFill>
              </a:rPr>
              <a:t>:</a:t>
            </a:r>
          </a:p>
          <a:p>
            <a:pPr marL="6096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o-RO" sz="2000" b="0" dirty="0" smtClean="0">
                <a:solidFill>
                  <a:schemeClr val="tx1"/>
                </a:solidFill>
              </a:rPr>
              <a:t>Guvernul Suediei </a:t>
            </a:r>
            <a:r>
              <a:rPr lang="en-GB" sz="2000" b="0" dirty="0" smtClean="0">
                <a:solidFill>
                  <a:schemeClr val="tx1"/>
                </a:solidFill>
              </a:rPr>
              <a:t>(3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7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en-GB" sz="2000" b="0" dirty="0" smtClean="0">
                <a:solidFill>
                  <a:schemeClr val="tx1"/>
                </a:solidFill>
              </a:rPr>
              <a:t>)</a:t>
            </a:r>
            <a:br>
              <a:rPr lang="en-GB" sz="2000" b="0" dirty="0" smtClean="0">
                <a:solidFill>
                  <a:schemeClr val="tx1"/>
                </a:solidFill>
              </a:rPr>
            </a:br>
            <a:endParaRPr lang="en-GB" sz="2000" b="0" dirty="0" smtClean="0">
              <a:solidFill>
                <a:schemeClr val="tx1"/>
              </a:solidFill>
            </a:endParaRPr>
          </a:p>
          <a:p>
            <a:pPr marL="6096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2000" b="0" dirty="0" err="1" smtClean="0">
                <a:solidFill>
                  <a:schemeClr val="tx1"/>
                </a:solidFill>
              </a:rPr>
              <a:t>Uni</a:t>
            </a:r>
            <a:r>
              <a:rPr lang="ro-RO" sz="2000" b="0" dirty="0" smtClean="0">
                <a:solidFill>
                  <a:schemeClr val="tx1"/>
                </a:solidFill>
              </a:rPr>
              <a:t>u</a:t>
            </a:r>
            <a:r>
              <a:rPr lang="en-GB" sz="2000" b="0" dirty="0" smtClean="0">
                <a:solidFill>
                  <a:schemeClr val="tx1"/>
                </a:solidFill>
              </a:rPr>
              <a:t>n</a:t>
            </a:r>
            <a:r>
              <a:rPr lang="ro-RO" sz="2000" b="0" dirty="0" smtClean="0">
                <a:solidFill>
                  <a:schemeClr val="tx1"/>
                </a:solidFill>
              </a:rPr>
              <a:t>ea</a:t>
            </a:r>
            <a:r>
              <a:rPr lang="en-GB" sz="2000" b="0" dirty="0" smtClean="0">
                <a:solidFill>
                  <a:schemeClr val="tx1"/>
                </a:solidFill>
              </a:rPr>
              <a:t> European</a:t>
            </a:r>
            <a:r>
              <a:rPr lang="ro-RO" sz="2000" b="0" dirty="0" smtClean="0">
                <a:solidFill>
                  <a:schemeClr val="tx1"/>
                </a:solidFill>
              </a:rPr>
              <a:t>ă</a:t>
            </a:r>
            <a:r>
              <a:rPr lang="en-GB" sz="2000" b="0" dirty="0" smtClean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</a:rPr>
              <a:t>(</a:t>
            </a:r>
            <a:r>
              <a:rPr lang="en-GB" sz="2000" b="0" dirty="0" smtClean="0">
                <a:solidFill>
                  <a:schemeClr val="tx1"/>
                </a:solidFill>
              </a:rPr>
              <a:t>39</a:t>
            </a:r>
            <a:r>
              <a:rPr lang="ro-RO" sz="2000" b="0" dirty="0" smtClean="0">
                <a:solidFill>
                  <a:schemeClr val="tx1"/>
                </a:solidFill>
              </a:rPr>
              <a:t>,</a:t>
            </a:r>
            <a:r>
              <a:rPr lang="en-GB" sz="2000" b="0" dirty="0" smtClean="0">
                <a:solidFill>
                  <a:schemeClr val="tx1"/>
                </a:solidFill>
              </a:rPr>
              <a:t>8 </a:t>
            </a:r>
            <a:r>
              <a:rPr lang="ro-RO" sz="2000" b="0" dirty="0" smtClean="0">
                <a:solidFill>
                  <a:schemeClr val="tx1"/>
                </a:solidFill>
              </a:rPr>
              <a:t>mil</a:t>
            </a:r>
            <a:r>
              <a:rPr lang="en-GB" sz="2000" b="0" dirty="0" smtClean="0">
                <a:solidFill>
                  <a:schemeClr val="tx1"/>
                </a:solidFill>
              </a:rPr>
              <a:t>. </a:t>
            </a:r>
            <a:r>
              <a:rPr lang="en-GB" sz="2000" b="0" dirty="0" err="1" smtClean="0">
                <a:solidFill>
                  <a:schemeClr val="tx1"/>
                </a:solidFill>
              </a:rPr>
              <a:t>Eur</a:t>
            </a:r>
            <a:r>
              <a:rPr lang="ro-RO" sz="2000" b="0" dirty="0" smtClean="0">
                <a:solidFill>
                  <a:schemeClr val="tx1"/>
                </a:solidFill>
              </a:rPr>
              <a:t>o</a:t>
            </a:r>
            <a:r>
              <a:rPr lang="ro-RO" sz="2000" b="0" dirty="0">
                <a:solidFill>
                  <a:schemeClr val="tx1"/>
                </a:solidFill>
              </a:rPr>
              <a:t>)</a:t>
            </a:r>
            <a:endParaRPr lang="en-GB" sz="2000" b="0" dirty="0" smtClean="0">
              <a:solidFill>
                <a:schemeClr val="tx1"/>
              </a:solidFill>
            </a:endParaRPr>
          </a:p>
        </p:txBody>
      </p:sp>
      <p:pic>
        <p:nvPicPr>
          <p:cNvPr id="17411" name="Picture 2" descr="http://t1.gstatic.com/images?q=tbn:ANd9GcTXqNSZtZaOP2xUpheMyVgYMqSR5PUTa3460d2mVErLkJbFpE4A6qz7tO4">
            <a:hlinkClick r:id="rId3"/>
          </p:cNvPr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254" y="4584792"/>
            <a:ext cx="7461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175px-Flag_of_Germany_svg.png"/>
          <p:cNvPicPr preferRelativeResize="0"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254" y="2200971"/>
            <a:ext cx="760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1" descr="http://flags-and-anthems.com/media/flags/flagge-schweden.gif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2254" y="5379399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5" descr="F:\Branding\EU\jaune.jpg"/>
          <p:cNvPicPr preferRelativeResize="0"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2254" y="5957295"/>
            <a:ext cx="7842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Titel 6"/>
          <p:cNvSpPr>
            <a:spLocks/>
          </p:cNvSpPr>
          <p:nvPr/>
        </p:nvSpPr>
        <p:spPr bwMode="auto">
          <a:xfrm>
            <a:off x="569913" y="949325"/>
            <a:ext cx="82327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 dirty="0">
                <a:solidFill>
                  <a:srgbClr val="6E6452"/>
                </a:solidFill>
              </a:rPr>
              <a:t/>
            </a:r>
            <a:br>
              <a:rPr lang="en-US" sz="2400" dirty="0">
                <a:solidFill>
                  <a:srgbClr val="6E6452"/>
                </a:solidFill>
              </a:rPr>
            </a:br>
            <a:endParaRPr lang="de-DE" sz="2400" dirty="0">
              <a:solidFill>
                <a:srgbClr val="6E6452"/>
              </a:solidFill>
            </a:endParaRPr>
          </a:p>
        </p:txBody>
      </p:sp>
      <p:pic>
        <p:nvPicPr>
          <p:cNvPr id="17422" name="Picture 2" descr="D:\docs\desktop\ELdZ_Mol_cmyk_rum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150495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310017" y="1188805"/>
            <a:ext cx="8596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Finan</a:t>
            </a:r>
            <a:r>
              <a:rPr lang="ro-RO" dirty="0" smtClean="0">
                <a:solidFill>
                  <a:srgbClr val="C00000"/>
                </a:solidFill>
              </a:rPr>
              <a:t>țatori</a:t>
            </a:r>
            <a:r>
              <a:rPr lang="en-US" sz="2000" dirty="0">
                <a:solidFill>
                  <a:srgbClr val="6E6452"/>
                </a:solidFill>
              </a:rPr>
              <a:t/>
            </a:r>
            <a:br>
              <a:rPr lang="en-US" sz="2000" dirty="0">
                <a:solidFill>
                  <a:srgbClr val="6E6452"/>
                </a:solidFill>
              </a:rPr>
            </a:br>
            <a:endParaRPr lang="de-DE" sz="2000" dirty="0">
              <a:solidFill>
                <a:srgbClr val="6E6452"/>
              </a:solidFill>
            </a:endParaRPr>
          </a:p>
        </p:txBody>
      </p:sp>
      <p:pic>
        <p:nvPicPr>
          <p:cNvPr id="2" name="Bild 1" descr="flagge-schweiz-flagge-quadratischschwarz-68x68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54" y="3645711"/>
            <a:ext cx="794607" cy="577896"/>
          </a:xfrm>
          <a:prstGeom prst="rect">
            <a:avLst/>
          </a:prstGeom>
        </p:spPr>
      </p:pic>
      <p:sp>
        <p:nvSpPr>
          <p:cNvPr id="15" name="Textfeld 5"/>
          <p:cNvSpPr txBox="1">
            <a:spLocks noChangeArrowheads="1"/>
          </p:cNvSpPr>
          <p:nvPr/>
        </p:nvSpPr>
        <p:spPr bwMode="auto">
          <a:xfrm>
            <a:off x="6711028" y="329535"/>
            <a:ext cx="10668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</a:rPr>
              <a:t>Implementat de </a:t>
            </a:r>
            <a:endParaRPr lang="en-GB" sz="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29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87" y="106098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ierung 8"/>
          <p:cNvGrpSpPr/>
          <p:nvPr/>
        </p:nvGrpSpPr>
        <p:grpSpPr>
          <a:xfrm>
            <a:off x="4644237" y="1334127"/>
            <a:ext cx="3814762" cy="2530045"/>
            <a:chOff x="3814762" y="0"/>
            <a:chExt cx="3814762" cy="2530045"/>
          </a:xfrm>
        </p:grpSpPr>
        <p:sp>
          <p:nvSpPr>
            <p:cNvPr id="10" name="Eine Ecke des Rechtecks abrunden 9"/>
            <p:cNvSpPr/>
            <p:nvPr/>
          </p:nvSpPr>
          <p:spPr>
            <a:xfrm>
              <a:off x="3814762" y="0"/>
              <a:ext cx="3814762" cy="2530045"/>
            </a:xfrm>
            <a:prstGeom prst="round1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Eine Ecke des Rechtecks abrunden 4"/>
            <p:cNvSpPr/>
            <p:nvPr/>
          </p:nvSpPr>
          <p:spPr>
            <a:xfrm>
              <a:off x="3814762" y="0"/>
              <a:ext cx="3814762" cy="1897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b="1" kern="1200" dirty="0" smtClean="0">
                <a:solidFill>
                  <a:srgbClr val="C00000"/>
                </a:solidFill>
              </a:endParaRPr>
            </a:p>
            <a:p>
              <a:pPr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o-RO" sz="1400" dirty="0">
                  <a:solidFill>
                    <a:srgbClr val="C00000"/>
                  </a:solidFill>
                </a:rPr>
                <a:t>Domeniul de Intervenție </a:t>
              </a:r>
              <a:r>
                <a:rPr lang="ro-RO" sz="1400" dirty="0" smtClean="0">
                  <a:solidFill>
                    <a:srgbClr val="C00000"/>
                  </a:solidFill>
                </a:rPr>
                <a:t>2</a:t>
              </a:r>
              <a:r>
                <a:rPr lang="en-GB" sz="1400" dirty="0" smtClean="0">
                  <a:solidFill>
                    <a:srgbClr val="C00000"/>
                  </a:solidFill>
                </a:rPr>
                <a:t> </a:t>
              </a:r>
              <a:endParaRPr lang="en-GB" sz="1400" dirty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i="0" kern="1200" dirty="0" err="1" smtClean="0">
                  <a:solidFill>
                    <a:schemeClr val="tx1"/>
                  </a:solidFill>
                </a:rPr>
                <a:t>Suport</a:t>
              </a:r>
              <a:r>
                <a:rPr lang="en-GB" sz="1400" i="0" kern="1200" dirty="0" smtClean="0">
                  <a:solidFill>
                    <a:schemeClr val="tx1"/>
                  </a:solidFill>
                </a:rPr>
                <a:t> </a:t>
              </a:r>
              <a:r>
                <a:rPr lang="ro-RO" sz="1400" i="0" kern="1200" dirty="0" smtClean="0">
                  <a:solidFill>
                    <a:schemeClr val="tx1"/>
                  </a:solidFill>
                </a:rPr>
                <a:t>Consiliilor Regionale pentru Dezvoltare</a:t>
              </a:r>
              <a:endParaRPr lang="ro-RO" sz="14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uppierung 11"/>
          <p:cNvGrpSpPr/>
          <p:nvPr/>
        </p:nvGrpSpPr>
        <p:grpSpPr>
          <a:xfrm>
            <a:off x="815676" y="3862422"/>
            <a:ext cx="3814762" cy="2530045"/>
            <a:chOff x="0" y="2530045"/>
            <a:chExt cx="3814762" cy="2530045"/>
          </a:xfrm>
        </p:grpSpPr>
        <p:sp>
          <p:nvSpPr>
            <p:cNvPr id="13" name="Eine Ecke des Rechtecks abrunden 12"/>
            <p:cNvSpPr/>
            <p:nvPr/>
          </p:nvSpPr>
          <p:spPr>
            <a:xfrm rot="10800000">
              <a:off x="0" y="2530045"/>
              <a:ext cx="3814762" cy="2530045"/>
            </a:xfrm>
            <a:prstGeom prst="round1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Eine Ecke des Rechtecks abrunden 4"/>
            <p:cNvSpPr/>
            <p:nvPr/>
          </p:nvSpPr>
          <p:spPr>
            <a:xfrm>
              <a:off x="0" y="2963467"/>
              <a:ext cx="3814762" cy="1897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o-RO" sz="1400" dirty="0">
                  <a:solidFill>
                    <a:srgbClr val="C00000"/>
                  </a:solidFill>
                </a:rPr>
                <a:t>Domeniul de Intervenție </a:t>
              </a:r>
              <a:r>
                <a:rPr lang="ro-RO" sz="1400" dirty="0" smtClean="0">
                  <a:solidFill>
                    <a:srgbClr val="C00000"/>
                  </a:solidFill>
                </a:rPr>
                <a:t>3</a:t>
              </a:r>
              <a:endParaRPr lang="en-GB" sz="1400" b="1" kern="1200" dirty="0" smtClean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i="0" kern="1200" dirty="0" err="1" smtClean="0">
                  <a:solidFill>
                    <a:schemeClr val="tx1"/>
                  </a:solidFill>
                </a:rPr>
                <a:t>Suport</a:t>
              </a:r>
              <a:r>
                <a:rPr lang="en-GB" sz="1400" i="0" kern="1200" dirty="0" smtClean="0">
                  <a:solidFill>
                    <a:schemeClr val="tx1"/>
                  </a:solidFill>
                </a:rPr>
                <a:t> </a:t>
              </a:r>
              <a:r>
                <a:rPr lang="ro-RO" sz="1400" i="0" kern="1200" dirty="0" smtClean="0">
                  <a:solidFill>
                    <a:schemeClr val="tx1"/>
                  </a:solidFill>
                </a:rPr>
                <a:t>Agențiilor de Dezvoltare Regională</a:t>
              </a:r>
              <a:endParaRPr lang="ro-RO" sz="14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4644237" y="3862422"/>
            <a:ext cx="3814763" cy="2530045"/>
            <a:chOff x="3814762" y="2530044"/>
            <a:chExt cx="3814763" cy="2530045"/>
          </a:xfrm>
        </p:grpSpPr>
        <p:sp>
          <p:nvSpPr>
            <p:cNvPr id="16" name="Eine Ecke des Rechtecks abrunden 15"/>
            <p:cNvSpPr/>
            <p:nvPr/>
          </p:nvSpPr>
          <p:spPr>
            <a:xfrm rot="5400000">
              <a:off x="4457121" y="1887686"/>
              <a:ext cx="2530045" cy="3814762"/>
            </a:xfrm>
            <a:prstGeom prst="round1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ine Ecke des Rechtecks abrunden 4"/>
            <p:cNvSpPr/>
            <p:nvPr/>
          </p:nvSpPr>
          <p:spPr>
            <a:xfrm>
              <a:off x="3814762" y="3162555"/>
              <a:ext cx="3814762" cy="1897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Aft>
                  <a:spcPct val="35000"/>
                </a:spcAft>
              </a:pPr>
              <a:r>
                <a:rPr lang="ro-RO" sz="1400" dirty="0">
                  <a:solidFill>
                    <a:srgbClr val="C00000"/>
                  </a:solidFill>
                </a:rPr>
                <a:t>Domeniul de Intervenție </a:t>
              </a:r>
              <a:r>
                <a:rPr lang="ro-RO" sz="1400" b="1" kern="1200" dirty="0" smtClean="0">
                  <a:solidFill>
                    <a:srgbClr val="C00000"/>
                  </a:solidFill>
                </a:rPr>
                <a:t>4</a:t>
              </a:r>
              <a:r>
                <a:rPr lang="en-GB" sz="1400" b="1" kern="1200" dirty="0" smtClean="0">
                  <a:solidFill>
                    <a:srgbClr val="C00000"/>
                  </a:solidFill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o-RO" sz="1400" kern="1200" dirty="0" smtClean="0">
                  <a:solidFill>
                    <a:schemeClr val="tx1"/>
                  </a:solidFill>
                </a:rPr>
                <a:t>Instituționalizarea tr</a:t>
              </a:r>
              <a:r>
                <a:rPr lang="en-US" sz="1400" kern="1200" dirty="0" err="1" smtClean="0">
                  <a:solidFill>
                    <a:schemeClr val="tx1"/>
                  </a:solidFill>
                </a:rPr>
                <a:t>ai</a:t>
              </a:r>
              <a:r>
                <a:rPr lang="ro-RO" sz="1400" kern="1200" dirty="0" err="1" smtClean="0">
                  <a:solidFill>
                    <a:schemeClr val="tx1"/>
                  </a:solidFill>
                </a:rPr>
                <a:t>ningurilor</a:t>
              </a:r>
              <a:r>
                <a:rPr lang="ro-RO" sz="1400" kern="1200" dirty="0" smtClean="0">
                  <a:solidFill>
                    <a:schemeClr val="tx1"/>
                  </a:solidFill>
                </a:rPr>
                <a:t> și dezvoltarea capacităților</a:t>
              </a:r>
            </a:p>
          </p:txBody>
        </p:sp>
      </p:grpSp>
      <p:pic>
        <p:nvPicPr>
          <p:cNvPr id="18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uppierung 5"/>
          <p:cNvGrpSpPr/>
          <p:nvPr/>
        </p:nvGrpSpPr>
        <p:grpSpPr>
          <a:xfrm>
            <a:off x="671202" y="1334126"/>
            <a:ext cx="3959237" cy="2530045"/>
            <a:chOff x="289444" y="-68747"/>
            <a:chExt cx="3959237" cy="2530045"/>
          </a:xfrm>
        </p:grpSpPr>
        <p:sp>
          <p:nvSpPr>
            <p:cNvPr id="7" name="Eine Ecke des Rechtecks abrunden 6"/>
            <p:cNvSpPr/>
            <p:nvPr/>
          </p:nvSpPr>
          <p:spPr>
            <a:xfrm rot="16200000">
              <a:off x="1076277" y="-711105"/>
              <a:ext cx="2530045" cy="3814762"/>
            </a:xfrm>
            <a:prstGeom prst="round1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Eine Ecke des Rechtecks abrunden 4"/>
            <p:cNvSpPr/>
            <p:nvPr/>
          </p:nvSpPr>
          <p:spPr>
            <a:xfrm>
              <a:off x="289444" y="3491"/>
              <a:ext cx="3814762" cy="1897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b="1" i="0" kern="1200" dirty="0" smtClean="0">
                  <a:solidFill>
                    <a:srgbClr val="C00000"/>
                  </a:solidFill>
                </a:rPr>
                <a:t>Domeniul de Intervenție 1</a:t>
              </a:r>
              <a:r>
                <a:rPr lang="en-GB" sz="1400" b="1" i="0" kern="1200" dirty="0" smtClean="0">
                  <a:solidFill>
                    <a:srgbClr val="C00000"/>
                  </a:solidFill>
                </a:rPr>
                <a:t>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i="0" kern="1200" dirty="0" err="1" smtClean="0">
                  <a:solidFill>
                    <a:schemeClr val="tx1"/>
                  </a:solidFill>
                </a:rPr>
                <a:t>Suport</a:t>
              </a:r>
              <a:r>
                <a:rPr lang="en-GB" sz="1400" i="0" kern="1200" dirty="0" smtClean="0">
                  <a:solidFill>
                    <a:schemeClr val="tx1"/>
                  </a:solidFill>
                </a:rPr>
                <a:t> </a:t>
              </a:r>
              <a:r>
                <a:rPr lang="ro-RO" sz="1400" i="0" kern="1200" dirty="0" smtClean="0">
                  <a:solidFill>
                    <a:schemeClr val="tx1"/>
                  </a:solidFill>
                </a:rPr>
                <a:t>în C</a:t>
              </a:r>
              <a:r>
                <a:rPr lang="en-GB" sz="1400" i="0" kern="1200" dirty="0" err="1" smtClean="0">
                  <a:solidFill>
                    <a:schemeClr val="tx1"/>
                  </a:solidFill>
                </a:rPr>
                <a:t>oord</a:t>
              </a:r>
              <a:r>
                <a:rPr lang="ro-RO" sz="1400" i="0" kern="1200" dirty="0" smtClean="0">
                  <a:solidFill>
                    <a:schemeClr val="tx1"/>
                  </a:solidFill>
                </a:rPr>
                <a:t>onarea Politicii De Dezvoltare </a:t>
              </a:r>
              <a:r>
                <a:rPr lang="en-GB" sz="1400" i="0" kern="1200" dirty="0" smtClean="0">
                  <a:solidFill>
                    <a:schemeClr val="tx1"/>
                  </a:solidFill>
                </a:rPr>
                <a:t>Regional</a:t>
              </a:r>
              <a:r>
                <a:rPr lang="ro-RO" sz="1400" i="0" kern="1200" dirty="0" smtClean="0">
                  <a:solidFill>
                    <a:schemeClr val="tx1"/>
                  </a:solidFill>
                </a:rPr>
                <a:t>ă</a:t>
              </a:r>
              <a:endParaRPr lang="ro-RO" sz="14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Abgerundetes Rechteck 26"/>
          <p:cNvSpPr/>
          <p:nvPr/>
        </p:nvSpPr>
        <p:spPr bwMode="auto">
          <a:xfrm>
            <a:off x="2766075" y="3212289"/>
            <a:ext cx="4045272" cy="166145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vl="0" algn="ctr"/>
            <a:r>
              <a:rPr lang="ro-RO" sz="1600" dirty="0" smtClean="0">
                <a:solidFill>
                  <a:schemeClr val="accent1"/>
                </a:solidFill>
              </a:rPr>
              <a:t>OBIECTIVUL </a:t>
            </a:r>
            <a:r>
              <a:rPr lang="en-GB" sz="1600" dirty="0" smtClean="0">
                <a:solidFill>
                  <a:schemeClr val="accent1"/>
                </a:solidFill>
              </a:rPr>
              <a:t>PRO</a:t>
            </a:r>
            <a:r>
              <a:rPr lang="ro-RO" sz="1600" dirty="0" smtClean="0">
                <a:solidFill>
                  <a:schemeClr val="accent1"/>
                </a:solidFill>
              </a:rPr>
              <a:t>I</a:t>
            </a:r>
            <a:r>
              <a:rPr lang="en-GB" sz="1600" dirty="0" smtClean="0">
                <a:solidFill>
                  <a:schemeClr val="accent1"/>
                </a:solidFill>
              </a:rPr>
              <a:t>ECT</a:t>
            </a:r>
            <a:r>
              <a:rPr lang="ro-RO" sz="1600" dirty="0" smtClean="0">
                <a:solidFill>
                  <a:schemeClr val="accent1"/>
                </a:solidFill>
              </a:rPr>
              <a:t>ULUI</a:t>
            </a:r>
            <a:r>
              <a:rPr lang="en-GB" sz="1600" dirty="0" smtClean="0">
                <a:solidFill>
                  <a:schemeClr val="accent1"/>
                </a:solidFill>
              </a:rPr>
              <a:t> : </a:t>
            </a:r>
            <a:endParaRPr lang="en-GB" sz="1600" dirty="0">
              <a:solidFill>
                <a:schemeClr val="accent1"/>
              </a:solidFill>
            </a:endParaRPr>
          </a:p>
          <a:p>
            <a:pPr lvl="0" algn="ctr"/>
            <a:r>
              <a:rPr lang="ro-RO" sz="1600" dirty="0" smtClean="0">
                <a:solidFill>
                  <a:schemeClr val="accent1"/>
                </a:solidFill>
              </a:rPr>
              <a:t>Îmbunătățirea condițiilor cadru pentru implementarea orientată către cetățean a politicii de dezvoltare regională în sectoarele prioritare ale prestării serviciilor publice locale</a:t>
            </a:r>
            <a:endParaRPr lang="ro-RO" sz="1600" dirty="0">
              <a:solidFill>
                <a:schemeClr val="accent1"/>
              </a:solidFill>
            </a:endParaRPr>
          </a:p>
        </p:txBody>
      </p:sp>
      <p:sp>
        <p:nvSpPr>
          <p:cNvPr id="29" name="Rectangle 20"/>
          <p:cNvSpPr/>
          <p:nvPr/>
        </p:nvSpPr>
        <p:spPr>
          <a:xfrm>
            <a:off x="3488445" y="828468"/>
            <a:ext cx="27450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dirty="0" smtClean="0">
                <a:solidFill>
                  <a:srgbClr val="C00000"/>
                </a:solidFill>
              </a:rPr>
              <a:t>MSPL Faza a II-a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endParaRPr lang="de-DE" sz="2000" dirty="0">
              <a:solidFill>
                <a:srgbClr val="6E6452"/>
              </a:solidFill>
            </a:endParaRPr>
          </a:p>
        </p:txBody>
      </p:sp>
      <p:sp>
        <p:nvSpPr>
          <p:cNvPr id="21" name="Textfeld 5"/>
          <p:cNvSpPr txBox="1">
            <a:spLocks noChangeArrowheads="1"/>
          </p:cNvSpPr>
          <p:nvPr/>
        </p:nvSpPr>
        <p:spPr bwMode="auto">
          <a:xfrm>
            <a:off x="6711028" y="329535"/>
            <a:ext cx="10668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</a:rPr>
              <a:t>Implementat de </a:t>
            </a:r>
            <a:endParaRPr lang="en-GB" sz="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80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ytuł 1"/>
          <p:cNvSpPr txBox="1">
            <a:spLocks/>
          </p:cNvSpPr>
          <p:nvPr/>
        </p:nvSpPr>
        <p:spPr bwMode="auto">
          <a:xfrm>
            <a:off x="57316" y="1095801"/>
            <a:ext cx="8957129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o-RO" dirty="0" smtClean="0">
                <a:solidFill>
                  <a:srgbClr val="C00000"/>
                </a:solidFill>
              </a:rPr>
              <a:t>Sectoarele prioritare</a:t>
            </a:r>
            <a:r>
              <a:rPr lang="en-GB" dirty="0" smtClean="0">
                <a:solidFill>
                  <a:srgbClr val="C00000"/>
                </a:solidFill>
              </a:rPr>
              <a:t> </a:t>
            </a:r>
            <a:r>
              <a:rPr lang="ro-RO" dirty="0" smtClean="0">
                <a:solidFill>
                  <a:srgbClr val="C00000"/>
                </a:solidFill>
              </a:rPr>
              <a:t>cuprinse de MSPL</a:t>
            </a:r>
            <a:endParaRPr lang="en-GB" b="0" dirty="0">
              <a:solidFill>
                <a:srgbClr val="C00000"/>
              </a:solidFill>
            </a:endParaRPr>
          </a:p>
          <a:p>
            <a:endParaRPr lang="en-GB" sz="2400" b="0" dirty="0">
              <a:solidFill>
                <a:srgbClr val="6E6452"/>
              </a:solidFill>
            </a:endParaRPr>
          </a:p>
          <a:p>
            <a:endParaRPr lang="en-GB" sz="2400" b="0" dirty="0">
              <a:solidFill>
                <a:srgbClr val="6E6452"/>
              </a:solidFill>
            </a:endParaRPr>
          </a:p>
        </p:txBody>
      </p:sp>
      <p:sp>
        <p:nvSpPr>
          <p:cNvPr id="21507" name="Textfeld 5"/>
          <p:cNvSpPr txBox="1">
            <a:spLocks noChangeArrowheads="1"/>
          </p:cNvSpPr>
          <p:nvPr/>
        </p:nvSpPr>
        <p:spPr bwMode="auto">
          <a:xfrm>
            <a:off x="6711028" y="329535"/>
            <a:ext cx="10668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800" b="0" dirty="0" smtClean="0">
                <a:solidFill>
                  <a:schemeClr val="tx1"/>
                </a:solidFill>
              </a:rPr>
              <a:t>Implementat de </a:t>
            </a:r>
            <a:endParaRPr lang="en-GB" sz="800" b="0" dirty="0">
              <a:solidFill>
                <a:schemeClr val="tx1"/>
              </a:solidFill>
            </a:endParaRPr>
          </a:p>
        </p:txBody>
      </p:sp>
      <p:pic>
        <p:nvPicPr>
          <p:cNvPr id="21508" name="Picture 2" descr="D:\docs\desktop\ELdZ_Mol_cmyk_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6687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Quad Arrow 1"/>
          <p:cNvSpPr/>
          <p:nvPr/>
        </p:nvSpPr>
        <p:spPr bwMode="auto">
          <a:xfrm>
            <a:off x="3777393" y="3212289"/>
            <a:ext cx="1354742" cy="1300266"/>
          </a:xfrm>
          <a:prstGeom prst="quad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2200" b="1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7460" y="3745286"/>
            <a:ext cx="7946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SECTOR</a:t>
            </a:r>
            <a:endParaRPr lang="ro-RO" sz="11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966651" y="2134418"/>
            <a:ext cx="2861371" cy="80051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o-RO" sz="2000" dirty="0" smtClean="0">
                <a:solidFill>
                  <a:srgbClr val="C00000"/>
                </a:solidFill>
              </a:rPr>
              <a:t>Aprovizionare </a:t>
            </a:r>
            <a:endParaRPr lang="en-US" sz="2000" dirty="0" smtClean="0">
              <a:solidFill>
                <a:srgbClr val="C00000"/>
              </a:solidFill>
            </a:endParaRPr>
          </a:p>
          <a:p>
            <a:pPr lvl="0" algn="ctr"/>
            <a:r>
              <a:rPr lang="ro-RO" sz="2000" dirty="0" smtClean="0">
                <a:solidFill>
                  <a:srgbClr val="C00000"/>
                </a:solidFill>
              </a:rPr>
              <a:t>cu apă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ro-RO" sz="2000" dirty="0" smtClean="0">
                <a:solidFill>
                  <a:srgbClr val="C00000"/>
                </a:solidFill>
              </a:rPr>
              <a:t>și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  <a:r>
              <a:rPr lang="en-GB" sz="2000" dirty="0" err="1" smtClean="0">
                <a:solidFill>
                  <a:srgbClr val="C00000"/>
                </a:solidFill>
              </a:rPr>
              <a:t>sanita</a:t>
            </a:r>
            <a:r>
              <a:rPr lang="ro-RO" sz="2000" dirty="0" smtClean="0">
                <a:solidFill>
                  <a:srgbClr val="C00000"/>
                </a:solidFill>
              </a:rPr>
              <a:t>ție</a:t>
            </a:r>
            <a:endParaRPr lang="ro-RO" sz="2000" dirty="0">
              <a:solidFill>
                <a:srgbClr val="C00000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2200" b="1" i="0" u="none" strike="noStrike" cap="none" normalizeH="0" baseline="0" dirty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331903" y="3399646"/>
            <a:ext cx="2924184" cy="89619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o-RO" sz="2000" dirty="0" smtClean="0">
                <a:solidFill>
                  <a:srgbClr val="C00000"/>
                </a:solidFill>
              </a:rPr>
              <a:t>Drumuri </a:t>
            </a:r>
            <a:r>
              <a:rPr lang="en-GB" sz="2000" dirty="0" smtClean="0">
                <a:solidFill>
                  <a:srgbClr val="C00000"/>
                </a:solidFill>
              </a:rPr>
              <a:t>regional</a:t>
            </a:r>
            <a:r>
              <a:rPr lang="ro-RO" sz="2000" dirty="0" smtClean="0">
                <a:solidFill>
                  <a:srgbClr val="C00000"/>
                </a:solidFill>
              </a:rPr>
              <a:t>e</a:t>
            </a:r>
            <a:r>
              <a:rPr lang="en-GB" sz="2000" dirty="0" smtClean="0">
                <a:solidFill>
                  <a:srgbClr val="C00000"/>
                </a:solidFill>
              </a:rPr>
              <a:t> </a:t>
            </a:r>
          </a:p>
          <a:p>
            <a:pPr lvl="0" algn="ctr"/>
            <a:r>
              <a:rPr lang="ro-RO" sz="2000" dirty="0" smtClean="0">
                <a:solidFill>
                  <a:srgbClr val="C00000"/>
                </a:solidFill>
              </a:rPr>
              <a:t>și </a:t>
            </a:r>
            <a:r>
              <a:rPr lang="en-GB" sz="2000" dirty="0" err="1" smtClean="0">
                <a:solidFill>
                  <a:srgbClr val="C00000"/>
                </a:solidFill>
              </a:rPr>
              <a:t>loca</a:t>
            </a:r>
            <a:r>
              <a:rPr lang="ro-RO" sz="2000" dirty="0" smtClean="0">
                <a:solidFill>
                  <a:srgbClr val="C00000"/>
                </a:solidFill>
              </a:rPr>
              <a:t>le</a:t>
            </a:r>
            <a:endParaRPr lang="ro-RO" sz="2000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820081" y="3399646"/>
            <a:ext cx="2740601" cy="89619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o-RO" sz="2000" dirty="0" smtClean="0">
                <a:solidFill>
                  <a:srgbClr val="C00000"/>
                </a:solidFill>
              </a:rPr>
              <a:t>Eficiența energetică în clădirile publice</a:t>
            </a:r>
            <a:endParaRPr kumimoji="0" lang="ro-RO" sz="2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143511" y="4873740"/>
            <a:ext cx="2917589" cy="80438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GB" sz="2000" dirty="0" smtClean="0">
                <a:solidFill>
                  <a:srgbClr val="C00000"/>
                </a:solidFill>
              </a:rPr>
              <a:t>Management</a:t>
            </a:r>
            <a:r>
              <a:rPr lang="ro-RO" sz="2000" dirty="0" smtClean="0">
                <a:solidFill>
                  <a:srgbClr val="C00000"/>
                </a:solidFill>
              </a:rPr>
              <a:t>ul deșeurilor </a:t>
            </a:r>
            <a:r>
              <a:rPr lang="en-GB" sz="2000" dirty="0" smtClean="0">
                <a:solidFill>
                  <a:srgbClr val="C00000"/>
                </a:solidFill>
              </a:rPr>
              <a:t>solid</a:t>
            </a:r>
            <a:r>
              <a:rPr lang="ro-RO" sz="2000" dirty="0" smtClean="0">
                <a:solidFill>
                  <a:srgbClr val="C00000"/>
                </a:solidFill>
              </a:rPr>
              <a:t>e</a:t>
            </a:r>
            <a:endParaRPr lang="ro-RO" sz="2000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1513" y="1117600"/>
            <a:ext cx="77009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6E6452"/>
                </a:solidFill>
              </a:rPr>
              <a:t/>
            </a:r>
            <a:br>
              <a:rPr lang="en-US" sz="2000" dirty="0">
                <a:solidFill>
                  <a:srgbClr val="6E6452"/>
                </a:solidFill>
              </a:rPr>
            </a:br>
            <a:endParaRPr lang="en-US" sz="2000" dirty="0" smtClean="0">
              <a:solidFill>
                <a:srgbClr val="6E6452"/>
              </a:solidFill>
            </a:endParaRPr>
          </a:p>
          <a:p>
            <a:endParaRPr lang="de-DE" sz="2000" dirty="0">
              <a:solidFill>
                <a:srgbClr val="6E64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95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/>
          <p:cNvSpPr>
            <a:spLocks noGrp="1"/>
          </p:cNvSpPr>
          <p:nvPr>
            <p:ph type="title" idx="4294967295"/>
          </p:nvPr>
        </p:nvSpPr>
        <p:spPr>
          <a:xfrm>
            <a:off x="6330950" y="1096963"/>
            <a:ext cx="2813050" cy="833437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en-US" b="1" kern="1200" dirty="0" err="1" smtClean="0">
                <a:solidFill>
                  <a:srgbClr val="C00000"/>
                </a:solidFill>
              </a:rPr>
              <a:t>Suport</a:t>
            </a:r>
            <a:r>
              <a:rPr lang="en-US" b="1" kern="1200" dirty="0" smtClean="0">
                <a:solidFill>
                  <a:srgbClr val="C00000"/>
                </a:solidFill>
              </a:rPr>
              <a:t> </a:t>
            </a:r>
            <a:r>
              <a:rPr lang="ro-RO" b="1" kern="1200" dirty="0" smtClean="0">
                <a:solidFill>
                  <a:srgbClr val="C00000"/>
                </a:solidFill>
              </a:rPr>
              <a:t>prin sisteme de parteneriat</a:t>
            </a:r>
            <a:endParaRPr lang="en-US" b="1" kern="1200" dirty="0">
              <a:solidFill>
                <a:srgbClr val="C00000"/>
              </a:solidFill>
            </a:endParaRPr>
          </a:p>
        </p:txBody>
      </p:sp>
      <p:sp>
        <p:nvSpPr>
          <p:cNvPr id="89" name="Rechteck 88"/>
          <p:cNvSpPr/>
          <p:nvPr/>
        </p:nvSpPr>
        <p:spPr>
          <a:xfrm>
            <a:off x="2586038" y="1576388"/>
            <a:ext cx="449262" cy="2984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36000"/>
          <a:lstStyle/>
          <a:p>
            <a:pPr eaLnBrk="0" hangingPunct="0">
              <a:defRPr/>
            </a:pPr>
            <a:endParaRPr lang="de-DE"/>
          </a:p>
        </p:txBody>
      </p:sp>
      <p:grpSp>
        <p:nvGrpSpPr>
          <p:cNvPr id="34819" name="Gruppieren 1"/>
          <p:cNvGrpSpPr>
            <a:grpSpLocks/>
          </p:cNvGrpSpPr>
          <p:nvPr/>
        </p:nvGrpSpPr>
        <p:grpSpPr bwMode="auto">
          <a:xfrm>
            <a:off x="-107950" y="733425"/>
            <a:ext cx="9207499" cy="5935663"/>
            <a:chOff x="-108155" y="733970"/>
            <a:chExt cx="9207703" cy="5935414"/>
          </a:xfrm>
        </p:grpSpPr>
        <p:cxnSp>
          <p:nvCxnSpPr>
            <p:cNvPr id="43" name="Gerader Verbinder 42"/>
            <p:cNvCxnSpPr/>
            <p:nvPr/>
          </p:nvCxnSpPr>
          <p:spPr>
            <a:xfrm flipV="1">
              <a:off x="599886" y="764132"/>
              <a:ext cx="7938" cy="331773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/>
            <p:cNvCxnSpPr/>
            <p:nvPr/>
          </p:nvCxnSpPr>
          <p:spPr>
            <a:xfrm flipV="1">
              <a:off x="1285701" y="748257"/>
              <a:ext cx="6350" cy="333361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/>
            <p:cNvCxnSpPr/>
            <p:nvPr/>
          </p:nvCxnSpPr>
          <p:spPr>
            <a:xfrm flipV="1">
              <a:off x="1966754" y="760957"/>
              <a:ext cx="7937" cy="331773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 flipV="1">
              <a:off x="3765431" y="760957"/>
              <a:ext cx="7938" cy="331773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 flipV="1">
              <a:off x="4449659" y="733970"/>
              <a:ext cx="7937" cy="331774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r Verbinder 39"/>
            <p:cNvCxnSpPr/>
            <p:nvPr/>
          </p:nvCxnSpPr>
          <p:spPr>
            <a:xfrm flipV="1">
              <a:off x="5130711" y="746669"/>
              <a:ext cx="7938" cy="333361"/>
            </a:xfrm>
            <a:prstGeom prst="line">
              <a:avLst/>
            </a:prstGeom>
            <a:ln w="57150" cap="rnd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827" name="Gruppieren 2"/>
            <p:cNvGrpSpPr>
              <a:grpSpLocks/>
            </p:cNvGrpSpPr>
            <p:nvPr/>
          </p:nvGrpSpPr>
          <p:grpSpPr bwMode="auto">
            <a:xfrm>
              <a:off x="-108155" y="1080030"/>
              <a:ext cx="9207703" cy="5589354"/>
              <a:chOff x="1925763" y="-317746"/>
              <a:chExt cx="5206188" cy="7719306"/>
            </a:xfrm>
          </p:grpSpPr>
          <p:sp>
            <p:nvSpPr>
              <p:cNvPr id="86" name="Rechteck 85"/>
              <p:cNvSpPr/>
              <p:nvPr/>
            </p:nvSpPr>
            <p:spPr>
              <a:xfrm>
                <a:off x="4363695" y="1365988"/>
                <a:ext cx="279160" cy="38804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0" rIns="36000" bIns="36000"/>
              <a:lstStyle/>
              <a:p>
                <a:pPr eaLnBrk="0" hangingPunct="0">
                  <a:defRPr/>
                </a:pPr>
                <a:endParaRPr lang="de-DE"/>
              </a:p>
            </p:txBody>
          </p:sp>
          <p:sp>
            <p:nvSpPr>
              <p:cNvPr id="59" name="Rechteck 58"/>
              <p:cNvSpPr/>
              <p:nvPr/>
            </p:nvSpPr>
            <p:spPr>
              <a:xfrm>
                <a:off x="3249751" y="2556441"/>
                <a:ext cx="464967" cy="46258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0" rIns="36000" bIns="36000"/>
              <a:lstStyle/>
              <a:p>
                <a:pPr eaLnBrk="0" hangingPunct="0">
                  <a:defRPr/>
                </a:pPr>
                <a:endParaRPr lang="de-DE"/>
              </a:p>
            </p:txBody>
          </p:sp>
          <p:sp>
            <p:nvSpPr>
              <p:cNvPr id="60" name="Rechteck 59"/>
              <p:cNvSpPr/>
              <p:nvPr/>
            </p:nvSpPr>
            <p:spPr>
              <a:xfrm>
                <a:off x="5307093" y="2558633"/>
                <a:ext cx="468557" cy="46039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0" rIns="36000" bIns="36000"/>
              <a:lstStyle/>
              <a:p>
                <a:pPr eaLnBrk="0" hangingPunct="0">
                  <a:defRPr/>
                </a:pPr>
                <a:endParaRPr lang="de-DE"/>
              </a:p>
            </p:txBody>
          </p:sp>
          <p:sp>
            <p:nvSpPr>
              <p:cNvPr id="56" name="Rechteck 55"/>
              <p:cNvSpPr/>
              <p:nvPr/>
            </p:nvSpPr>
            <p:spPr>
              <a:xfrm>
                <a:off x="3703048" y="1747459"/>
                <a:ext cx="1609431" cy="2076167"/>
              </a:xfrm>
              <a:prstGeom prst="rect">
                <a:avLst/>
              </a:prstGeom>
              <a:solidFill>
                <a:srgbClr val="4B859F"/>
              </a:solidFill>
              <a:ln w="7620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ro-RO" sz="1250" dirty="0" smtClean="0">
                    <a:solidFill>
                      <a:srgbClr val="FFFFFF"/>
                    </a:solidFill>
                    <a:cs typeface="Arial" charset="0"/>
                  </a:rPr>
                  <a:t>Agențiile  </a:t>
                </a:r>
                <a:r>
                  <a:rPr lang="ro-RO" sz="1250" dirty="0">
                    <a:solidFill>
                      <a:srgbClr val="FFFFFF"/>
                    </a:solidFill>
                    <a:cs typeface="Arial" charset="0"/>
                  </a:rPr>
                  <a:t>de Dezvoltare Regională</a:t>
                </a:r>
                <a:endParaRPr lang="de-DE" sz="1250" dirty="0">
                  <a:solidFill>
                    <a:srgbClr val="FFFFFF"/>
                  </a:solidFill>
                  <a:cs typeface="Arial" charset="0"/>
                </a:endParaRPr>
              </a:p>
              <a:p>
                <a:pPr algn="ctr" eaLnBrk="0" hangingPunct="0">
                  <a:defRPr/>
                </a:pPr>
                <a:r>
                  <a:rPr lang="de-DE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(4 </a:t>
                </a:r>
                <a:r>
                  <a:rPr lang="de-DE" sz="125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x &gt; </a:t>
                </a:r>
                <a:r>
                  <a:rPr lang="ro-RO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Nord</a:t>
                </a:r>
                <a:r>
                  <a:rPr lang="de-DE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, </a:t>
                </a:r>
                <a:r>
                  <a:rPr lang="ro-RO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Centru</a:t>
                </a:r>
                <a:r>
                  <a:rPr lang="de-DE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, </a:t>
                </a:r>
                <a:r>
                  <a:rPr lang="ro-RO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Sud</a:t>
                </a:r>
                <a:r>
                  <a:rPr lang="de-DE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, </a:t>
                </a:r>
                <a:r>
                  <a:rPr lang="de-DE" sz="1250" dirty="0" err="1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Gagauzia</a:t>
                </a:r>
                <a:r>
                  <a:rPr lang="de-DE" sz="1250" dirty="0" smtClean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)</a:t>
                </a:r>
                <a:r>
                  <a:rPr lang="de-DE" sz="125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 </a:t>
                </a:r>
              </a:p>
              <a:p>
                <a:pPr algn="ctr">
                  <a:defRPr/>
                </a:pPr>
                <a:r>
                  <a:rPr lang="de-DE" sz="1200" b="0" dirty="0" err="1">
                    <a:solidFill>
                      <a:srgbClr val="FFFFFF"/>
                    </a:solidFill>
                    <a:cs typeface="Arial" charset="0"/>
                  </a:rPr>
                  <a:t>Secretariat</a:t>
                </a:r>
                <a:r>
                  <a:rPr lang="de-DE" sz="1200" b="0" dirty="0">
                    <a:solidFill>
                      <a:srgbClr val="FFFFFF"/>
                    </a:solidFill>
                    <a:cs typeface="Arial" charset="0"/>
                  </a:rPr>
                  <a:t> </a:t>
                </a:r>
                <a:r>
                  <a:rPr lang="ro-RO" sz="1200" b="0" dirty="0">
                    <a:solidFill>
                      <a:srgbClr val="FFFFFF"/>
                    </a:solidFill>
                    <a:cs typeface="Arial" charset="0"/>
                  </a:rPr>
                  <a:t>pentru Consiliile </a:t>
                </a:r>
                <a:r>
                  <a:rPr lang="de-DE" sz="1200" b="0" dirty="0">
                    <a:solidFill>
                      <a:srgbClr val="FFFFFF"/>
                    </a:solidFill>
                    <a:cs typeface="Arial" charset="0"/>
                  </a:rPr>
                  <a:t>Regional</a:t>
                </a:r>
                <a:r>
                  <a:rPr lang="ro-RO" sz="1200" b="0" dirty="0">
                    <a:solidFill>
                      <a:srgbClr val="FFFFFF"/>
                    </a:solidFill>
                    <a:cs typeface="Arial" charset="0"/>
                  </a:rPr>
                  <a:t>e pentru Dezvoltare</a:t>
                </a:r>
                <a:r>
                  <a:rPr lang="de-DE" sz="1200" b="0" dirty="0">
                    <a:solidFill>
                      <a:srgbClr val="FFFFFF"/>
                    </a:solidFill>
                    <a:cs typeface="Arial" charset="0"/>
                  </a:rPr>
                  <a:t>,</a:t>
                </a:r>
              </a:p>
              <a:p>
                <a:pPr algn="ctr">
                  <a:defRPr/>
                </a:pPr>
                <a:r>
                  <a:rPr lang="ro-RO" sz="1200" b="0" dirty="0" smtClean="0">
                    <a:solidFill>
                      <a:srgbClr val="FFFFFF"/>
                    </a:solidFill>
                    <a:cs typeface="Arial" charset="0"/>
                  </a:rPr>
                  <a:t>Programe </a:t>
                </a:r>
                <a:r>
                  <a:rPr lang="de-DE" sz="1200" b="0" dirty="0" smtClean="0">
                    <a:solidFill>
                      <a:srgbClr val="FFFFFF"/>
                    </a:solidFill>
                    <a:cs typeface="Arial" charset="0"/>
                  </a:rPr>
                  <a:t>Regional </a:t>
                </a:r>
                <a:r>
                  <a:rPr lang="de-DE" sz="1200" b="0" dirty="0" err="1">
                    <a:solidFill>
                      <a:srgbClr val="FFFFFF"/>
                    </a:solidFill>
                    <a:cs typeface="Arial" charset="0"/>
                  </a:rPr>
                  <a:t>Sector</a:t>
                </a:r>
                <a:r>
                  <a:rPr lang="ro-RO" sz="1200" b="0" dirty="0" smtClean="0">
                    <a:solidFill>
                      <a:srgbClr val="FFFFFF"/>
                    </a:solidFill>
                    <a:cs typeface="Arial" charset="0"/>
                  </a:rPr>
                  <a:t>iale</a:t>
                </a:r>
                <a:endParaRPr lang="de-DE" sz="1200" b="0" dirty="0">
                  <a:solidFill>
                    <a:srgbClr val="FFFFFF"/>
                  </a:solidFill>
                </a:endParaRPr>
              </a:p>
              <a:p>
                <a:pPr algn="ctr">
                  <a:defRPr/>
                </a:pPr>
                <a:r>
                  <a:rPr lang="ro-RO" sz="1200" b="0" dirty="0" smtClean="0">
                    <a:solidFill>
                      <a:srgbClr val="FFFFFF"/>
                    </a:solidFill>
                    <a:cs typeface="Arial" charset="0"/>
                  </a:rPr>
                  <a:t>Achiziții pentru proiecte locale</a:t>
                </a:r>
                <a:endParaRPr lang="de-DE" sz="1200" b="0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57" name="Abgerundetes Rechteck 56"/>
              <p:cNvSpPr/>
              <p:nvPr/>
            </p:nvSpPr>
            <p:spPr>
              <a:xfrm>
                <a:off x="2326101" y="4174404"/>
                <a:ext cx="4486298" cy="697171"/>
              </a:xfrm>
              <a:prstGeom prst="roundRect">
                <a:avLst>
                  <a:gd name="adj" fmla="val 33106"/>
                </a:avLst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36000" tIns="0" rIns="36000" bIns="36000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400" dirty="0" err="1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Implementa</a:t>
                </a:r>
                <a:r>
                  <a:rPr lang="ro-RO" sz="140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rea proiectelor locale</a:t>
                </a:r>
                <a:endParaRPr lang="de-DE" sz="1400" dirty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Plan</a:t>
                </a:r>
                <a:r>
                  <a:rPr lang="ro-RO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ificare</a:t>
                </a:r>
                <a:r>
                  <a:rPr lang="de-DE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Achiziții</a:t>
                </a:r>
                <a:r>
                  <a:rPr lang="de-DE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Supraveghere</a:t>
                </a:r>
                <a:r>
                  <a:rPr lang="de-DE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Predare (Recepție)</a:t>
                </a:r>
                <a:r>
                  <a:rPr lang="de-DE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400" b="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Exploatare</a:t>
                </a:r>
                <a:endParaRPr lang="de-DE" sz="1400" b="0" dirty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Gleichschenkliges Dreieck 57"/>
              <p:cNvSpPr/>
              <p:nvPr/>
            </p:nvSpPr>
            <p:spPr>
              <a:xfrm flipV="1">
                <a:off x="3703048" y="3874049"/>
                <a:ext cx="1612123" cy="298161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0" rIns="36000" bIns="36000"/>
              <a:lstStyle/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4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de-DE" sz="1100" dirty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Gerader Verbinder 62"/>
              <p:cNvCxnSpPr/>
              <p:nvPr/>
            </p:nvCxnSpPr>
            <p:spPr>
              <a:xfrm flipV="1">
                <a:off x="2097208" y="3823626"/>
                <a:ext cx="0" cy="3562587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Gerader Verbinder 63"/>
              <p:cNvCxnSpPr/>
              <p:nvPr/>
            </p:nvCxnSpPr>
            <p:spPr>
              <a:xfrm flipV="1">
                <a:off x="2094515" y="7386213"/>
                <a:ext cx="4024922" cy="15347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H="1" flipV="1">
                <a:off x="7034112" y="3814856"/>
                <a:ext cx="4488" cy="334115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  <a:prstDash val="sysDash"/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/>
              <p:nvPr/>
            </p:nvCxnSpPr>
            <p:spPr>
              <a:xfrm flipV="1">
                <a:off x="2903270" y="6925817"/>
                <a:ext cx="4488" cy="458204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Gerader Verbinder 66"/>
              <p:cNvCxnSpPr/>
              <p:nvPr/>
            </p:nvCxnSpPr>
            <p:spPr>
              <a:xfrm flipV="1">
                <a:off x="6105974" y="6932395"/>
                <a:ext cx="3590" cy="458203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/>
            </p:nvCxnSpPr>
            <p:spPr>
              <a:xfrm flipV="1">
                <a:off x="4965998" y="6932395"/>
                <a:ext cx="4488" cy="458203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Gerader Verbinder 68"/>
              <p:cNvCxnSpPr/>
              <p:nvPr/>
            </p:nvCxnSpPr>
            <p:spPr>
              <a:xfrm flipV="1">
                <a:off x="3819739" y="6932395"/>
                <a:ext cx="4488" cy="460396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Gerader Verbinder 69"/>
              <p:cNvCxnSpPr/>
              <p:nvPr/>
            </p:nvCxnSpPr>
            <p:spPr>
              <a:xfrm flipV="1">
                <a:off x="2904167" y="4854036"/>
                <a:ext cx="4488" cy="458203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 flipV="1">
                <a:off x="3938224" y="4858421"/>
                <a:ext cx="4488" cy="460396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Gerader Verbinder 71"/>
              <p:cNvCxnSpPr/>
              <p:nvPr/>
            </p:nvCxnSpPr>
            <p:spPr>
              <a:xfrm flipH="1">
                <a:off x="4163527" y="5088618"/>
                <a:ext cx="1795" cy="228006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Gerader Verbinder 72"/>
              <p:cNvCxnSpPr/>
              <p:nvPr/>
            </p:nvCxnSpPr>
            <p:spPr>
              <a:xfrm flipH="1">
                <a:off x="4277524" y="6925817"/>
                <a:ext cx="898" cy="23019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Gerader Verbinder 73"/>
              <p:cNvCxnSpPr/>
              <p:nvPr/>
            </p:nvCxnSpPr>
            <p:spPr>
              <a:xfrm flipV="1">
                <a:off x="6236128" y="4860612"/>
                <a:ext cx="4488" cy="458204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Gerader Verbinder 74"/>
              <p:cNvCxnSpPr/>
              <p:nvPr/>
            </p:nvCxnSpPr>
            <p:spPr>
              <a:xfrm>
                <a:off x="6005440" y="5088618"/>
                <a:ext cx="0" cy="223621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>
                <a:off x="4166219" y="5084233"/>
                <a:ext cx="1838323" cy="0"/>
              </a:xfrm>
              <a:prstGeom prst="line">
                <a:avLst/>
              </a:prstGeom>
              <a:ln w="57150" cap="rnd">
                <a:solidFill>
                  <a:srgbClr val="C00000"/>
                </a:solidFill>
                <a:headEnd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Gerader Verbinder 76"/>
              <p:cNvCxnSpPr/>
              <p:nvPr/>
            </p:nvCxnSpPr>
            <p:spPr>
              <a:xfrm flipH="1">
                <a:off x="6574531" y="6921432"/>
                <a:ext cx="7181" cy="234583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Gerader Verbinder 77"/>
              <p:cNvCxnSpPr/>
              <p:nvPr/>
            </p:nvCxnSpPr>
            <p:spPr>
              <a:xfrm flipH="1">
                <a:off x="5423784" y="6925817"/>
                <a:ext cx="897" cy="23019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Gerader Verbinder 78"/>
              <p:cNvCxnSpPr/>
              <p:nvPr/>
            </p:nvCxnSpPr>
            <p:spPr>
              <a:xfrm flipV="1">
                <a:off x="4281115" y="7147246"/>
                <a:ext cx="2751202" cy="8769"/>
              </a:xfrm>
              <a:prstGeom prst="line">
                <a:avLst/>
              </a:prstGeom>
              <a:ln w="57150" cap="rnd">
                <a:solidFill>
                  <a:srgbClr val="FFC000"/>
                </a:solidFill>
                <a:prstDash val="sysDash"/>
                <a:headEnd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Rechteck 79"/>
              <p:cNvSpPr/>
              <p:nvPr/>
            </p:nvSpPr>
            <p:spPr>
              <a:xfrm>
                <a:off x="2326101" y="5318816"/>
                <a:ext cx="1035852" cy="16070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36000" tIns="36000" rIns="36000" bIns="36000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14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Serviciu Public</a:t>
                </a:r>
                <a:endParaRPr lang="de-DE" sz="14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2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Im</a:t>
                </a:r>
                <a:r>
                  <a:rPr lang="ro-RO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bunătățirea </a:t>
                </a: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o-RO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de-DE" sz="1200" dirty="0" err="1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nfrastructur</a:t>
                </a:r>
                <a:r>
                  <a:rPr lang="ro-RO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ii și a prestării serviciilor</a:t>
                </a:r>
                <a:endParaRPr lang="de-DE" sz="12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Rechteck 80"/>
              <p:cNvSpPr/>
              <p:nvPr/>
            </p:nvSpPr>
            <p:spPr>
              <a:xfrm>
                <a:off x="5764879" y="5312239"/>
                <a:ext cx="1043033" cy="1607002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36000" tIns="36000" rIns="36000" bIns="36000"/>
              <a:lstStyle/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ro-RO" sz="14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Cetățeni activi</a:t>
                </a:r>
                <a:endParaRPr lang="de-DE" sz="14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ro-RO" sz="12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Paricipant activ, implicat</a:t>
                </a:r>
                <a:endParaRPr lang="de-DE" sz="12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4621312" y="5312239"/>
                <a:ext cx="1043930" cy="1607002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36000" tIns="36000" rIns="36000" bIns="36000"/>
              <a:lstStyle/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4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Ra</a:t>
                </a:r>
                <a:r>
                  <a:rPr lang="ro-RO" sz="14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de-DE" sz="14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on</a:t>
                </a: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ro-RO" sz="12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Planificare strategică</a:t>
                </a:r>
                <a:r>
                  <a:rPr lang="de-DE" sz="12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</a:t>
                </a:r>
                <a:endParaRPr lang="de-DE" sz="12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20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Facilitator</a:t>
                </a:r>
                <a:r>
                  <a:rPr lang="ro-RO" sz="12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CIC</a:t>
                </a:r>
                <a:endParaRPr lang="de-DE" sz="12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Rechteck 82"/>
              <p:cNvSpPr/>
              <p:nvPr/>
            </p:nvSpPr>
            <p:spPr>
              <a:xfrm>
                <a:off x="3478643" y="5312239"/>
                <a:ext cx="1033159" cy="1607002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36000" tIns="36000" rIns="36000" bIns="36000"/>
              <a:lstStyle/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40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Primaria</a:t>
                </a:r>
                <a:endParaRPr lang="de-DE" sz="140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Proprietar</a:t>
                </a: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Participant al CIC </a:t>
                </a:r>
                <a:r>
                  <a:rPr lang="de-DE" sz="120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84" name="Rechteck 83"/>
              <p:cNvSpPr/>
              <p:nvPr/>
            </p:nvSpPr>
            <p:spPr>
              <a:xfrm>
                <a:off x="5541371" y="1738689"/>
                <a:ext cx="1590580" cy="2071782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36000" tIns="36000" rIns="36000" bIns="36000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Consilii 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Regional</a:t>
                </a:r>
                <a:r>
                  <a:rPr lang="ro-RO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o-RO" sz="125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pentru Dezvoltare</a:t>
                </a:r>
                <a:endParaRPr lang="de-DE" sz="125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(4 </a:t>
                </a:r>
                <a:r>
                  <a:rPr lang="de-DE" sz="1250" dirty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x &gt; </a:t>
                </a:r>
                <a:r>
                  <a:rPr lang="ro-RO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Nord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Centru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Sud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de-DE" sz="125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Gagauzia</a:t>
                </a:r>
                <a:r>
                  <a:rPr lang="de-DE" sz="125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de-DE" sz="125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2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Comisi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 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Regional </a:t>
                </a: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Sector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al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Monitori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zare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și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Evalua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endParaRPr lang="de-DE" sz="1000" b="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Apro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re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de-DE" sz="1000" b="0" dirty="0" err="1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Programe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Plan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uri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de-DE" sz="1000" b="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și</a:t>
                </a:r>
                <a:r>
                  <a:rPr lang="de-DE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o-RO" sz="1000" b="0" dirty="0" smtClean="0">
                    <a:solidFill>
                      <a:schemeClr val="bg2">
                        <a:lumMod val="25000"/>
                      </a:schemeClr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Proiecte</a:t>
                </a:r>
                <a:endParaRPr lang="de-DE" sz="1000" b="0" dirty="0">
                  <a:solidFill>
                    <a:schemeClr val="bg2">
                      <a:lumMod val="25000"/>
                    </a:schemeClr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1925763" y="-313361"/>
                <a:ext cx="1523259" cy="4136987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0" rIns="36000" bIns="36000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2000" dirty="0" smtClean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Pro</a:t>
                </a: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de-DE" sz="2000" dirty="0" err="1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ect</a:t>
                </a: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ul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GIZ M</a:t>
                </a: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SPL</a:t>
                </a:r>
                <a:r>
                  <a:rPr lang="de-DE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Consultanți</a:t>
                </a:r>
                <a:endParaRPr lang="de-DE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2000" dirty="0" err="1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Exper</a:t>
                </a: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ți</a:t>
                </a:r>
                <a:endParaRPr lang="de-DE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Grant</a:t>
                </a: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uri</a:t>
                </a:r>
                <a:endParaRPr lang="de-DE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2000" dirty="0">
                    <a:solidFill>
                      <a:srgbClr val="C0000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Coordonare și planificare în comun</a:t>
                </a:r>
                <a:endParaRPr lang="de-DE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eaLnBrk="0" hangingPunct="0">
                  <a:lnSpc>
                    <a:spcPct val="115000"/>
                  </a:lnSpc>
                  <a:spcAft>
                    <a:spcPts val="0"/>
                  </a:spcAft>
                  <a:defRPr/>
                </a:pPr>
                <a:endParaRPr lang="de-DE" sz="2000" dirty="0">
                  <a:solidFill>
                    <a:srgbClr val="C00000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Rechteck 86"/>
              <p:cNvSpPr/>
              <p:nvPr/>
            </p:nvSpPr>
            <p:spPr>
              <a:xfrm>
                <a:off x="3703048" y="-317746"/>
                <a:ext cx="1609431" cy="1727581"/>
              </a:xfrm>
              <a:prstGeom prst="rect">
                <a:avLst/>
              </a:prstGeom>
              <a:solidFill>
                <a:srgbClr val="00206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36000" tIns="0" rIns="36000" bIns="36000"/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400" dirty="0" err="1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Minist</a:t>
                </a:r>
                <a:r>
                  <a:rPr lang="ro-RO" sz="1400" dirty="0">
                    <a:solidFill>
                      <a:srgbClr val="FFFFFF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erul Dezvoltării Regionale și Construcțiilor</a:t>
                </a:r>
                <a:endParaRPr lang="de-DE" sz="1400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endParaRPr lang="de-DE" sz="1400" dirty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o-RO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Politică</a:t>
                </a:r>
                <a:r>
                  <a:rPr lang="de-DE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ro-RO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Cadru legal, Strategie</a:t>
                </a:r>
                <a:r>
                  <a:rPr lang="de-DE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de-DE" sz="1400" dirty="0" err="1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Finan</a:t>
                </a:r>
                <a:r>
                  <a:rPr lang="ro-RO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țarea</a:t>
                </a:r>
                <a:r>
                  <a:rPr lang="de-DE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o-RO" sz="1400" dirty="0">
                    <a:solidFill>
                      <a:srgbClr val="FFFFFF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ADR-urilor</a:t>
                </a:r>
                <a:endParaRPr lang="de-DE" sz="14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Rechteck 36"/>
            <p:cNvSpPr/>
            <p:nvPr/>
          </p:nvSpPr>
          <p:spPr>
            <a:xfrm>
              <a:off x="4457596" y="5580405"/>
              <a:ext cx="212730" cy="3349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36000"/>
            <a:lstStyle/>
            <a:p>
              <a:pPr eaLnBrk="0" hangingPunct="0">
                <a:defRPr/>
              </a:pPr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428726" y="5580405"/>
              <a:ext cx="209555" cy="3349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36000"/>
            <a:lstStyle/>
            <a:p>
              <a:pPr eaLnBrk="0" hangingPunct="0">
                <a:defRPr/>
              </a:pPr>
              <a:endParaRPr lang="de-DE"/>
            </a:p>
          </p:txBody>
        </p:sp>
      </p:grpSp>
      <p:sp>
        <p:nvSpPr>
          <p:cNvPr id="34820" name="Titlu 3"/>
          <p:cNvSpPr txBox="1">
            <a:spLocks/>
          </p:cNvSpPr>
          <p:nvPr/>
        </p:nvSpPr>
        <p:spPr bwMode="auto">
          <a:xfrm flipH="1">
            <a:off x="-2" y="0"/>
            <a:ext cx="9142414" cy="752475"/>
          </a:xfrm>
          <a:prstGeom prst="rect">
            <a:avLst/>
          </a:prstGeom>
          <a:solidFill>
            <a:srgbClr val="A49984"/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o-RO" sz="1800" dirty="0" smtClean="0">
                <a:solidFill>
                  <a:schemeClr val="bg1"/>
                </a:solidFill>
              </a:rPr>
              <a:t>Parteneri în extindere</a:t>
            </a:r>
            <a:r>
              <a:rPr lang="en-US" sz="1800" dirty="0" smtClean="0">
                <a:solidFill>
                  <a:schemeClr val="bg1"/>
                </a:solidFill>
              </a:rPr>
              <a:t>: </a:t>
            </a:r>
            <a:r>
              <a:rPr lang="ro-RO" sz="1800" dirty="0">
                <a:solidFill>
                  <a:srgbClr val="FFFFFF"/>
                </a:solidFill>
              </a:rPr>
              <a:t>CNCDR</a:t>
            </a:r>
            <a:r>
              <a:rPr lang="en-US" sz="1800" dirty="0">
                <a:solidFill>
                  <a:srgbClr val="FFFFFF"/>
                </a:solidFill>
              </a:rPr>
              <a:t>, </a:t>
            </a:r>
            <a:r>
              <a:rPr lang="ro-RO" sz="1800" dirty="0">
                <a:solidFill>
                  <a:srgbClr val="FFFFFF"/>
                </a:solidFill>
              </a:rPr>
              <a:t>Cancelaria de Stat,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endParaRPr lang="ro-RO" sz="1800" dirty="0">
              <a:solidFill>
                <a:srgbClr val="FFFFFF"/>
              </a:solidFill>
            </a:endParaRPr>
          </a:p>
          <a:p>
            <a:pPr algn="ctr"/>
            <a:r>
              <a:rPr lang="ro-RO" sz="1800" dirty="0">
                <a:solidFill>
                  <a:srgbClr val="FFFFFF"/>
                </a:solidFill>
              </a:rPr>
              <a:t>Ministerele de resort /de sector</a:t>
            </a:r>
            <a:r>
              <a:rPr lang="en-US" sz="1800" dirty="0">
                <a:solidFill>
                  <a:srgbClr val="FFFFFF"/>
                </a:solidFill>
              </a:rPr>
              <a:t>,</a:t>
            </a:r>
            <a:r>
              <a:rPr lang="ro-RO" sz="1800" dirty="0">
                <a:solidFill>
                  <a:srgbClr val="FFFFFF"/>
                </a:solidFill>
              </a:rPr>
              <a:t> </a:t>
            </a:r>
            <a:r>
              <a:rPr lang="en-US" sz="1800" dirty="0">
                <a:solidFill>
                  <a:srgbClr val="FFFFFF"/>
                </a:solidFill>
              </a:rPr>
              <a:t>A</a:t>
            </a:r>
            <a:r>
              <a:rPr lang="ro-RO" sz="1800" dirty="0">
                <a:solidFill>
                  <a:srgbClr val="FFFFFF"/>
                </a:solidFill>
              </a:rPr>
              <a:t>AP</a:t>
            </a:r>
            <a:r>
              <a:rPr lang="en-US" sz="1800" dirty="0">
                <a:solidFill>
                  <a:srgbClr val="FFFFFF"/>
                </a:solidFill>
              </a:rPr>
              <a:t>, </a:t>
            </a:r>
            <a:r>
              <a:rPr lang="ro-RO" sz="1800" dirty="0">
                <a:solidFill>
                  <a:srgbClr val="FFFFFF"/>
                </a:solidFill>
              </a:rPr>
              <a:t>ONG-uri</a:t>
            </a:r>
            <a:r>
              <a:rPr lang="en-US" sz="1800" dirty="0">
                <a:solidFill>
                  <a:srgbClr val="FFFFFF"/>
                </a:solidFill>
              </a:rPr>
              <a:t>, CCI, CALM</a:t>
            </a:r>
            <a:r>
              <a:rPr lang="en-US" sz="2000" dirty="0">
                <a:solidFill>
                  <a:srgbClr val="FF0000"/>
                </a:solidFill>
              </a:rPr>
              <a:t>, AMAC, </a:t>
            </a:r>
            <a:r>
              <a:rPr lang="en-US" sz="2000" dirty="0" smtClean="0">
                <a:solidFill>
                  <a:srgbClr val="FF0000"/>
                </a:solidFill>
              </a:rPr>
              <a:t>TUM </a:t>
            </a:r>
            <a:r>
              <a:rPr lang="en-US" sz="1800" dirty="0" smtClean="0">
                <a:solidFill>
                  <a:schemeClr val="bg1"/>
                </a:solidFill>
              </a:rPr>
              <a:t>…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45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87" y="106098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uppierung 8"/>
          <p:cNvGrpSpPr/>
          <p:nvPr/>
        </p:nvGrpSpPr>
        <p:grpSpPr>
          <a:xfrm>
            <a:off x="4644237" y="1334127"/>
            <a:ext cx="3814762" cy="2530045"/>
            <a:chOff x="3814762" y="0"/>
            <a:chExt cx="3814762" cy="2530045"/>
          </a:xfrm>
          <a:solidFill>
            <a:schemeClr val="bg1">
              <a:lumMod val="85000"/>
            </a:schemeClr>
          </a:solidFill>
        </p:grpSpPr>
        <p:sp>
          <p:nvSpPr>
            <p:cNvPr id="8" name="Eine Ecke des Rechtecks abrunden 9"/>
            <p:cNvSpPr/>
            <p:nvPr/>
          </p:nvSpPr>
          <p:spPr>
            <a:xfrm>
              <a:off x="3814762" y="0"/>
              <a:ext cx="3814762" cy="2530045"/>
            </a:xfrm>
            <a:prstGeom prst="round1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Eine Ecke des Rechtecks abrunden 4"/>
            <p:cNvSpPr/>
            <p:nvPr/>
          </p:nvSpPr>
          <p:spPr>
            <a:xfrm>
              <a:off x="3814762" y="0"/>
              <a:ext cx="3814762" cy="1897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b="1" kern="1200" dirty="0" smtClean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b="1" kern="1200" dirty="0" smtClean="0">
                  <a:solidFill>
                    <a:srgbClr val="C00000"/>
                  </a:solidFill>
                </a:rPr>
                <a:t>Domeniul de Intervenție 2</a:t>
              </a:r>
              <a:r>
                <a:rPr lang="en-GB" sz="1400" b="1" kern="1200" dirty="0" smtClean="0">
                  <a:solidFill>
                    <a:srgbClr val="C00000"/>
                  </a:solidFill>
                </a:rPr>
                <a:t>: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i="0" kern="1200" dirty="0" smtClean="0"/>
                <a:t>Suport Consiliilor Regionale pentru Dezvoltare</a:t>
              </a:r>
              <a:endParaRPr lang="ro-RO" sz="1400" kern="1200" dirty="0"/>
            </a:p>
          </p:txBody>
        </p:sp>
      </p:grpSp>
      <p:grpSp>
        <p:nvGrpSpPr>
          <p:cNvPr id="10" name="Gruppierung 11"/>
          <p:cNvGrpSpPr/>
          <p:nvPr/>
        </p:nvGrpSpPr>
        <p:grpSpPr>
          <a:xfrm>
            <a:off x="815676" y="3862422"/>
            <a:ext cx="3814762" cy="2530045"/>
            <a:chOff x="0" y="2530045"/>
            <a:chExt cx="3814762" cy="2530045"/>
          </a:xfrm>
          <a:solidFill>
            <a:schemeClr val="bg1">
              <a:lumMod val="85000"/>
            </a:schemeClr>
          </a:solidFill>
        </p:grpSpPr>
        <p:sp>
          <p:nvSpPr>
            <p:cNvPr id="11" name="Eine Ecke des Rechtecks abrunden 12"/>
            <p:cNvSpPr/>
            <p:nvPr/>
          </p:nvSpPr>
          <p:spPr>
            <a:xfrm rot="10800000">
              <a:off x="0" y="2530045"/>
              <a:ext cx="3814762" cy="2530045"/>
            </a:xfrm>
            <a:prstGeom prst="round1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Eine Ecke des Rechtecks abrunden 4"/>
            <p:cNvSpPr/>
            <p:nvPr/>
          </p:nvSpPr>
          <p:spPr>
            <a:xfrm>
              <a:off x="72236" y="2963467"/>
              <a:ext cx="3742525" cy="1897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b="1" kern="1200" dirty="0" smtClean="0">
                  <a:solidFill>
                    <a:srgbClr val="C00000"/>
                  </a:solidFill>
                </a:rPr>
                <a:t>Domeniul de Intervenție 3:</a:t>
              </a:r>
              <a:endParaRPr lang="en-GB" sz="1400" b="1" kern="1200" dirty="0" smtClean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i="0" kern="1200" dirty="0" smtClean="0"/>
                <a:t>Suport Agențiilor de Dezvoltare Regională</a:t>
              </a:r>
              <a:endParaRPr lang="ro-RO" sz="1400" kern="1200" dirty="0"/>
            </a:p>
          </p:txBody>
        </p:sp>
      </p:grpSp>
      <p:grpSp>
        <p:nvGrpSpPr>
          <p:cNvPr id="13" name="Gruppierung 14"/>
          <p:cNvGrpSpPr/>
          <p:nvPr/>
        </p:nvGrpSpPr>
        <p:grpSpPr>
          <a:xfrm>
            <a:off x="4644237" y="3862422"/>
            <a:ext cx="3873199" cy="2530045"/>
            <a:chOff x="3814762" y="2530044"/>
            <a:chExt cx="3873199" cy="2530045"/>
          </a:xfrm>
        </p:grpSpPr>
        <p:sp>
          <p:nvSpPr>
            <p:cNvPr id="14" name="Eine Ecke des Rechtecks abrunden 15"/>
            <p:cNvSpPr/>
            <p:nvPr/>
          </p:nvSpPr>
          <p:spPr>
            <a:xfrm rot="5400000">
              <a:off x="4515557" y="1887686"/>
              <a:ext cx="2530045" cy="3814762"/>
            </a:xfrm>
            <a:prstGeom prst="round1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Eine Ecke des Rechtecks abrunden 4"/>
            <p:cNvSpPr/>
            <p:nvPr/>
          </p:nvSpPr>
          <p:spPr>
            <a:xfrm>
              <a:off x="3814762" y="3162555"/>
              <a:ext cx="3814762" cy="1897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b="1" kern="1200" dirty="0" smtClean="0">
                  <a:solidFill>
                    <a:srgbClr val="C00000"/>
                  </a:solidFill>
                </a:rPr>
                <a:t>Domeniul de Intervenție 4</a:t>
              </a:r>
              <a:r>
                <a:rPr lang="ro-RO" sz="1400" dirty="0">
                  <a:solidFill>
                    <a:srgbClr val="C00000"/>
                  </a:solidFill>
                </a:rPr>
                <a:t>:</a:t>
              </a:r>
              <a:endParaRPr lang="en-GB" sz="1400" b="1" kern="1200" dirty="0" smtClean="0">
                <a:solidFill>
                  <a:srgbClr val="C00000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o-RO" sz="1400" kern="1200" dirty="0" smtClean="0">
                  <a:solidFill>
                    <a:srgbClr val="000000"/>
                  </a:solidFill>
                </a:rPr>
                <a:t>Instituționalizarea instruirilor și dezvoltarea capacităților</a:t>
              </a:r>
            </a:p>
          </p:txBody>
        </p:sp>
      </p:grpSp>
      <p:pic>
        <p:nvPicPr>
          <p:cNvPr id="16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uppierung 5"/>
          <p:cNvGrpSpPr/>
          <p:nvPr/>
        </p:nvGrpSpPr>
        <p:grpSpPr>
          <a:xfrm>
            <a:off x="815677" y="1334127"/>
            <a:ext cx="3814762" cy="2530045"/>
            <a:chOff x="433919" y="-68747"/>
            <a:chExt cx="3814762" cy="2530045"/>
          </a:xfrm>
          <a:solidFill>
            <a:schemeClr val="bg1">
              <a:lumMod val="85000"/>
            </a:schemeClr>
          </a:solidFill>
        </p:grpSpPr>
        <p:sp>
          <p:nvSpPr>
            <p:cNvPr id="18" name="Eine Ecke des Rechtecks abrunden 6"/>
            <p:cNvSpPr/>
            <p:nvPr/>
          </p:nvSpPr>
          <p:spPr>
            <a:xfrm rot="16200000">
              <a:off x="1076277" y="-711105"/>
              <a:ext cx="2530045" cy="3814762"/>
            </a:xfrm>
            <a:prstGeom prst="round1Rect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Eine Ecke des Rechtecks abrunden 4"/>
            <p:cNvSpPr/>
            <p:nvPr/>
          </p:nvSpPr>
          <p:spPr>
            <a:xfrm>
              <a:off x="578392" y="147964"/>
              <a:ext cx="3525814" cy="17530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i="0" kern="1200" dirty="0" err="1" smtClean="0">
                  <a:solidFill>
                    <a:srgbClr val="C00000"/>
                  </a:solidFill>
                </a:rPr>
                <a:t>Domeniul</a:t>
              </a:r>
              <a:r>
                <a:rPr lang="en-GB" sz="1400" b="1" i="0" kern="1200" dirty="0" smtClean="0">
                  <a:solidFill>
                    <a:srgbClr val="C00000"/>
                  </a:solidFill>
                </a:rPr>
                <a:t> de </a:t>
              </a:r>
              <a:r>
                <a:rPr lang="en-GB" sz="1400" b="1" i="0" kern="1200" dirty="0" err="1" smtClean="0">
                  <a:solidFill>
                    <a:srgbClr val="C00000"/>
                  </a:solidFill>
                </a:rPr>
                <a:t>Interve</a:t>
              </a:r>
              <a:r>
                <a:rPr lang="ro-RO" sz="1400" b="1" i="0" kern="1200" dirty="0" smtClean="0">
                  <a:solidFill>
                    <a:srgbClr val="C00000"/>
                  </a:solidFill>
                </a:rPr>
                <a:t>nție 1</a:t>
              </a:r>
              <a:r>
                <a:rPr lang="ro-RO" sz="1400" dirty="0">
                  <a:solidFill>
                    <a:srgbClr val="C00000"/>
                  </a:solidFill>
                </a:rPr>
                <a:t>:</a:t>
              </a:r>
              <a:endParaRPr lang="en-GB" sz="1400" b="1" i="0" kern="1200" dirty="0" smtClean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o-RO" sz="1400" i="0" kern="1200" dirty="0" smtClean="0"/>
                <a:t>Suport în coordonarea politicii de dezvoltare regională</a:t>
              </a:r>
              <a:endParaRPr lang="ro-RO" sz="1400" kern="1200" dirty="0"/>
            </a:p>
          </p:txBody>
        </p:sp>
      </p:grpSp>
      <p:sp>
        <p:nvSpPr>
          <p:cNvPr id="20" name="Datumsplatzhalter 3"/>
          <p:cNvSpPr txBox="1">
            <a:spLocks/>
          </p:cNvSpPr>
          <p:nvPr/>
        </p:nvSpPr>
        <p:spPr bwMode="auto">
          <a:xfrm>
            <a:off x="679155" y="6581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rgbClr val="6E6452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mtClean="0"/>
              <a:t>Stand: September 2013 </a:t>
            </a:r>
            <a:endParaRPr lang="de-DE" dirty="0"/>
          </a:p>
        </p:txBody>
      </p:sp>
      <p:sp>
        <p:nvSpPr>
          <p:cNvPr id="21" name="Abgerundetes Rechteck 26"/>
          <p:cNvSpPr/>
          <p:nvPr/>
        </p:nvSpPr>
        <p:spPr bwMode="auto">
          <a:xfrm>
            <a:off x="2752276" y="3076626"/>
            <a:ext cx="4045272" cy="18799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vl="0" algn="ctr"/>
            <a:r>
              <a:rPr lang="ro-RO" sz="1600" dirty="0" smtClean="0">
                <a:solidFill>
                  <a:schemeClr val="tx1"/>
                </a:solidFill>
              </a:rPr>
              <a:t>Obiectivul general</a:t>
            </a:r>
            <a:r>
              <a:rPr lang="en-GB" sz="1600" dirty="0" smtClean="0">
                <a:solidFill>
                  <a:schemeClr val="tx1"/>
                </a:solidFill>
              </a:rPr>
              <a:t>: </a:t>
            </a:r>
            <a:endParaRPr lang="en-GB" sz="1600" dirty="0">
              <a:solidFill>
                <a:schemeClr val="tx1"/>
              </a:solidFill>
            </a:endParaRPr>
          </a:p>
          <a:p>
            <a:pPr lvl="0" algn="ctr"/>
            <a:r>
              <a:rPr lang="en-GB" sz="1600" dirty="0" err="1">
                <a:solidFill>
                  <a:srgbClr val="C00000"/>
                </a:solidFill>
              </a:rPr>
              <a:t>Condițiile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cadru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pentru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implementarea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politicii</a:t>
            </a:r>
            <a:r>
              <a:rPr lang="en-GB" sz="1600" dirty="0">
                <a:solidFill>
                  <a:srgbClr val="C00000"/>
                </a:solidFill>
              </a:rPr>
              <a:t> de </a:t>
            </a:r>
            <a:r>
              <a:rPr lang="en-GB" sz="1600" dirty="0" err="1">
                <a:solidFill>
                  <a:srgbClr val="C00000"/>
                </a:solidFill>
              </a:rPr>
              <a:t>dezvoltare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regională</a:t>
            </a:r>
            <a:r>
              <a:rPr lang="en-GB" sz="1600" dirty="0">
                <a:solidFill>
                  <a:srgbClr val="C00000"/>
                </a:solidFill>
              </a:rPr>
              <a:t> orientate </a:t>
            </a:r>
            <a:r>
              <a:rPr lang="en-GB" sz="1600" dirty="0" err="1">
                <a:solidFill>
                  <a:srgbClr val="C00000"/>
                </a:solidFill>
              </a:rPr>
              <a:t>spre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cetățean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în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sectoarele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prioritare</a:t>
            </a:r>
            <a:r>
              <a:rPr lang="en-GB" sz="1600" dirty="0">
                <a:solidFill>
                  <a:srgbClr val="C00000"/>
                </a:solidFill>
              </a:rPr>
              <a:t> de </a:t>
            </a:r>
            <a:r>
              <a:rPr lang="en-GB" sz="1600" dirty="0" err="1">
                <a:solidFill>
                  <a:srgbClr val="C00000"/>
                </a:solidFill>
              </a:rPr>
              <a:t>prestare</a:t>
            </a:r>
            <a:r>
              <a:rPr lang="en-GB" sz="1600" dirty="0">
                <a:solidFill>
                  <a:srgbClr val="C00000"/>
                </a:solidFill>
              </a:rPr>
              <a:t> a </a:t>
            </a:r>
            <a:r>
              <a:rPr lang="en-GB" sz="1600" dirty="0" err="1">
                <a:solidFill>
                  <a:srgbClr val="C00000"/>
                </a:solidFill>
              </a:rPr>
              <a:t>serviciilor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publice</a:t>
            </a:r>
            <a:r>
              <a:rPr lang="en-GB" sz="1600" dirty="0">
                <a:solidFill>
                  <a:srgbClr val="C00000"/>
                </a:solidFill>
              </a:rPr>
              <a:t> locale </a:t>
            </a:r>
            <a:r>
              <a:rPr lang="en-GB" sz="1600" dirty="0" err="1">
                <a:solidFill>
                  <a:srgbClr val="C00000"/>
                </a:solidFill>
              </a:rPr>
              <a:t>sunt</a:t>
            </a:r>
            <a:r>
              <a:rPr lang="en-GB" sz="1600" dirty="0">
                <a:solidFill>
                  <a:srgbClr val="C00000"/>
                </a:solidFill>
              </a:rPr>
              <a:t> </a:t>
            </a:r>
            <a:r>
              <a:rPr lang="en-GB" sz="1600" dirty="0" err="1">
                <a:solidFill>
                  <a:srgbClr val="C00000"/>
                </a:solidFill>
              </a:rPr>
              <a:t>îmbunătățite</a:t>
            </a:r>
            <a:endParaRPr lang="en-GB" sz="1600" dirty="0">
              <a:solidFill>
                <a:srgbClr val="C00000"/>
              </a:solidFill>
            </a:endParaRPr>
          </a:p>
        </p:txBody>
      </p:sp>
      <p:sp>
        <p:nvSpPr>
          <p:cNvPr id="22" name="Rectangle 20"/>
          <p:cNvSpPr/>
          <p:nvPr/>
        </p:nvSpPr>
        <p:spPr>
          <a:xfrm>
            <a:off x="3488445" y="828468"/>
            <a:ext cx="27450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M</a:t>
            </a:r>
            <a:r>
              <a:rPr lang="ro-RO" sz="2000" dirty="0" smtClean="0">
                <a:solidFill>
                  <a:srgbClr val="C00000"/>
                </a:solidFill>
              </a:rPr>
              <a:t>SPL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ro-RO" sz="2000" dirty="0" smtClean="0">
                <a:solidFill>
                  <a:srgbClr val="C00000"/>
                </a:solidFill>
              </a:rPr>
              <a:t>Faza a II-a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endParaRPr lang="de-DE" sz="2000" dirty="0">
              <a:solidFill>
                <a:srgbClr val="6E6452"/>
              </a:solidFill>
            </a:endParaRPr>
          </a:p>
        </p:txBody>
      </p:sp>
      <p:sp>
        <p:nvSpPr>
          <p:cNvPr id="23" name="Textfeld 5"/>
          <p:cNvSpPr txBox="1">
            <a:spLocks noChangeArrowheads="1"/>
          </p:cNvSpPr>
          <p:nvPr/>
        </p:nvSpPr>
        <p:spPr bwMode="auto">
          <a:xfrm>
            <a:off x="6882947" y="311654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2">
                    <a:lumMod val="75000"/>
                  </a:schemeClr>
                </a:solidFill>
              </a:rPr>
              <a:t>Implement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422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docs\desktop\ELdZ_Mol_cmyk_r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ytuł 1"/>
          <p:cNvSpPr txBox="1">
            <a:spLocks/>
          </p:cNvSpPr>
          <p:nvPr/>
        </p:nvSpPr>
        <p:spPr bwMode="auto">
          <a:xfrm>
            <a:off x="553583" y="1799544"/>
            <a:ext cx="3655560" cy="458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o-RO" altLang="de-DE" sz="1800" dirty="0" smtClean="0">
                <a:solidFill>
                  <a:srgbClr val="C00000"/>
                </a:solidFill>
              </a:rPr>
              <a:t>Obiectivul specific al </a:t>
            </a:r>
            <a:r>
              <a:rPr lang="pt-BR" altLang="de-DE" sz="1800" dirty="0" smtClean="0">
                <a:solidFill>
                  <a:srgbClr val="C00000"/>
                </a:solidFill>
              </a:rPr>
              <a:t>Domeniul</a:t>
            </a:r>
            <a:r>
              <a:rPr lang="ro-RO" altLang="de-DE" sz="1800" dirty="0" smtClean="0">
                <a:solidFill>
                  <a:srgbClr val="C00000"/>
                </a:solidFill>
              </a:rPr>
              <a:t>ui</a:t>
            </a:r>
            <a:r>
              <a:rPr lang="pt-BR" altLang="de-DE" sz="1800" dirty="0" smtClean="0">
                <a:solidFill>
                  <a:srgbClr val="C00000"/>
                </a:solidFill>
              </a:rPr>
              <a:t> </a:t>
            </a:r>
            <a:r>
              <a:rPr lang="pt-BR" altLang="de-DE" sz="1800" dirty="0">
                <a:solidFill>
                  <a:srgbClr val="C00000"/>
                </a:solidFill>
              </a:rPr>
              <a:t>de Intervenție </a:t>
            </a:r>
            <a:r>
              <a:rPr lang="pt-BR" altLang="de-DE" sz="1800" dirty="0" smtClean="0">
                <a:solidFill>
                  <a:srgbClr val="C00000"/>
                </a:solidFill>
              </a:rPr>
              <a:t>4</a:t>
            </a:r>
            <a:r>
              <a:rPr lang="ro-RO" altLang="de-DE" sz="1800" dirty="0">
                <a:solidFill>
                  <a:srgbClr val="C00000"/>
                </a:solidFill>
              </a:rPr>
              <a:t>:</a:t>
            </a:r>
            <a:endParaRPr lang="pt-BR" altLang="de-DE" sz="1800" dirty="0">
              <a:solidFill>
                <a:srgbClr val="C00000"/>
              </a:solidFill>
            </a:endParaRPr>
          </a:p>
          <a:p>
            <a:pPr algn="ctr"/>
            <a:endParaRPr lang="ro-RO" altLang="de-DE" sz="1800" dirty="0" smtClean="0">
              <a:solidFill>
                <a:srgbClr val="C00000"/>
              </a:solidFill>
            </a:endParaRPr>
          </a:p>
          <a:p>
            <a:pPr algn="ctr"/>
            <a:endParaRPr lang="ro-RO" altLang="de-DE" sz="1800" dirty="0" smtClean="0">
              <a:solidFill>
                <a:srgbClr val="C00000"/>
              </a:solidFill>
            </a:endParaRPr>
          </a:p>
          <a:p>
            <a:pPr algn="ctr"/>
            <a:r>
              <a:rPr lang="vi-VN" altLang="en-US" sz="1800" dirty="0" smtClean="0">
                <a:solidFill>
                  <a:schemeClr val="tx1"/>
                </a:solidFill>
              </a:rPr>
              <a:t>Reprezentanții </a:t>
            </a:r>
            <a:r>
              <a:rPr lang="vi-VN" altLang="en-US" sz="1800" dirty="0">
                <a:solidFill>
                  <a:schemeClr val="tx1"/>
                </a:solidFill>
              </a:rPr>
              <a:t>raioanelor, APL-urilor și a prestatorilor  de servicii locale beneficiază de module de instruiri specializate acordate la cerere de către  organizațiile guvernamentale și non-guvernamentale pentru modernizarea serviciilor publice locale în sectoarele </a:t>
            </a:r>
            <a:r>
              <a:rPr lang="vi-VN" altLang="en-US" sz="1800" dirty="0" smtClean="0">
                <a:solidFill>
                  <a:schemeClr val="tx1"/>
                </a:solidFill>
              </a:rPr>
              <a:t>prioritare</a:t>
            </a:r>
            <a:endParaRPr lang="ro-RO" altLang="ro-RO" sz="1800" dirty="0">
              <a:solidFill>
                <a:srgbClr val="6E6452"/>
              </a:solidFill>
            </a:endParaRPr>
          </a:p>
          <a:p>
            <a:pPr algn="ctr"/>
            <a:endParaRPr lang="ro-RO" altLang="en-US" sz="1800" dirty="0">
              <a:solidFill>
                <a:srgbClr val="6E6452"/>
              </a:solidFill>
            </a:endParaRPr>
          </a:p>
        </p:txBody>
      </p:sp>
      <p:pic>
        <p:nvPicPr>
          <p:cNvPr id="6" name="Picture 2" descr="http://serviciilocale.md/img.php?km=cHVibGljL2ZvdG9taW5pYWxidW0vYXBhXzYuSlBH&amp;w=6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317" y="2446181"/>
            <a:ext cx="4272374" cy="279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5"/>
          <p:cNvSpPr txBox="1">
            <a:spLocks noChangeArrowheads="1"/>
          </p:cNvSpPr>
          <p:nvPr/>
        </p:nvSpPr>
        <p:spPr bwMode="auto">
          <a:xfrm>
            <a:off x="6882947" y="311654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GB" sz="800" b="0" dirty="0" smtClean="0">
                <a:solidFill>
                  <a:schemeClr val="tx2">
                    <a:lumMod val="75000"/>
                  </a:schemeClr>
                </a:solidFill>
              </a:rPr>
              <a:t>Implement</a:t>
            </a: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at de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1578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53032" y="1222379"/>
            <a:ext cx="5564924" cy="513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  <a:ea typeface="+mn-ea"/>
                <a:cs typeface="+mn-cs"/>
              </a:defRPr>
            </a:lvl1pPr>
            <a:lvl2pPr marL="7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2pPr>
            <a:lvl3pPr marL="10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>
                <a:solidFill>
                  <a:srgbClr val="6E6452"/>
                </a:solidFill>
                <a:latin typeface="+mn-lt"/>
              </a:defRPr>
            </a:lvl3pPr>
            <a:lvl4pPr marL="14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4pPr>
            <a:lvl5pPr marL="1440000" indent="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None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5pPr>
            <a:lvl6pPr marL="216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6pPr>
            <a:lvl7pPr marL="252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7pPr>
            <a:lvl8pPr marL="288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8pPr>
            <a:lvl9pPr marL="3240000" indent="-360000" algn="l" rtl="0" eaLnBrk="1" fontAlgn="base" hangingPunct="1">
              <a:spcBef>
                <a:spcPts val="400"/>
              </a:spcBef>
              <a:spcAft>
                <a:spcPts val="800"/>
              </a:spcAft>
              <a:buClr>
                <a:srgbClr val="6E6452"/>
              </a:buClr>
              <a:buFont typeface="Arial" pitchFamily="34" charset="0"/>
              <a:buChar char="•"/>
              <a:tabLst>
                <a:tab pos="2190750" algn="l"/>
              </a:tabLst>
              <a:defRPr sz="1800" baseline="0">
                <a:solidFill>
                  <a:srgbClr val="6E6452"/>
                </a:solidFill>
                <a:latin typeface="+mn-lt"/>
              </a:defRPr>
            </a:lvl9pPr>
          </a:lstStyle>
          <a:p>
            <a:pPr>
              <a:spcAft>
                <a:spcPts val="600"/>
              </a:spcAft>
              <a:defRPr/>
            </a:pPr>
            <a:endParaRPr lang="en-GB" b="0" kern="0" dirty="0" smtClean="0">
              <a:cs typeface="Arial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GB" b="0" kern="0" dirty="0" smtClean="0">
              <a:cs typeface="Arial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GB" b="0" kern="0" dirty="0" smtClean="0">
              <a:cs typeface="Arial" pitchFamily="34" charset="0"/>
            </a:endParaRPr>
          </a:p>
          <a:p>
            <a:pPr marL="0" indent="0"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ro-RO" b="0" kern="0" dirty="0" smtClean="0">
                <a:cs typeface="Arial" pitchFamily="34" charset="0"/>
              </a:rPr>
              <a:t>Proiecte pilot </a:t>
            </a:r>
            <a:r>
              <a:rPr lang="de-DE" b="0" kern="0" dirty="0" smtClean="0">
                <a:cs typeface="Arial" pitchFamily="34" charset="0"/>
              </a:rPr>
              <a:t>existent</a:t>
            </a:r>
            <a:br>
              <a:rPr lang="de-DE" b="0" kern="0" dirty="0" smtClean="0">
                <a:cs typeface="Arial" pitchFamily="34" charset="0"/>
              </a:rPr>
            </a:br>
            <a:endParaRPr lang="en-GB" b="0" kern="0" dirty="0" smtClean="0">
              <a:cs typeface="Arial" pitchFamily="34" charset="0"/>
            </a:endParaRP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ro-RO" b="0" kern="0" dirty="0" smtClean="0">
                <a:cs typeface="Arial" pitchFamily="34" charset="0"/>
              </a:rPr>
              <a:t>Proiecte planificate</a:t>
            </a:r>
            <a:r>
              <a:rPr lang="de-DE" b="0" kern="0" dirty="0" smtClean="0">
                <a:cs typeface="Arial" pitchFamily="34" charset="0"/>
              </a:rPr>
              <a:t> </a:t>
            </a:r>
            <a:r>
              <a:rPr lang="ro-RO" b="0" kern="0" dirty="0" smtClean="0">
                <a:cs typeface="Arial" pitchFamily="34" charset="0"/>
              </a:rPr>
              <a:t>finanțate </a:t>
            </a:r>
            <a:r>
              <a:rPr lang="ro-RO" b="0" kern="0" dirty="0">
                <a:cs typeface="Arial" pitchFamily="34" charset="0"/>
              </a:rPr>
              <a:t>de UE</a:t>
            </a:r>
            <a:endParaRPr lang="en-GB" b="0" kern="0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 bwMode="auto">
          <a:xfrm>
            <a:off x="5079543" y="-14191"/>
            <a:ext cx="1781621" cy="81895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pic>
        <p:nvPicPr>
          <p:cNvPr id="8" name="Picture 2" descr="D:\docs\desktop\ELdZ_Mol_cmyk_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9" y="84137"/>
            <a:ext cx="150495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u 3"/>
          <p:cNvSpPr>
            <a:spLocks noGrp="1"/>
          </p:cNvSpPr>
          <p:nvPr>
            <p:ph type="title"/>
          </p:nvPr>
        </p:nvSpPr>
        <p:spPr>
          <a:xfrm>
            <a:off x="0" y="1096300"/>
            <a:ext cx="9144000" cy="966498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200" b="1" kern="1200" dirty="0" smtClean="0">
                <a:solidFill>
                  <a:schemeClr val="bg1"/>
                </a:solidFill>
              </a:rPr>
              <a:t>Aprovi</a:t>
            </a:r>
            <a:r>
              <a:rPr lang="ro-RO" sz="2200" b="1" kern="1200" dirty="0" smtClean="0">
                <a:solidFill>
                  <a:schemeClr val="bg1"/>
                </a:solidFill>
              </a:rPr>
              <a:t>zionare cu Apă </a:t>
            </a:r>
            <a:br>
              <a:rPr lang="ro-RO" sz="2200" b="1" kern="1200" dirty="0" smtClean="0">
                <a:solidFill>
                  <a:schemeClr val="bg1"/>
                </a:solidFill>
              </a:rPr>
            </a:br>
            <a:r>
              <a:rPr lang="ro-RO" sz="2200" b="1" kern="1200" dirty="0" smtClean="0">
                <a:solidFill>
                  <a:schemeClr val="bg1"/>
                </a:solidFill>
              </a:rPr>
              <a:t>și Canalizare</a:t>
            </a:r>
            <a:endParaRPr lang="en-US" sz="2200" b="1" kern="1200" dirty="0">
              <a:solidFill>
                <a:schemeClr val="bg1"/>
              </a:solidFill>
            </a:endParaRPr>
          </a:p>
        </p:txBody>
      </p:sp>
      <p:pic>
        <p:nvPicPr>
          <p:cNvPr id="38" name="Picture 7"/>
          <p:cNvPicPr preferRelativeResize="0"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"/>
          <a:stretch/>
        </p:blipFill>
        <p:spPr bwMode="auto">
          <a:xfrm>
            <a:off x="3532491" y="-14191"/>
            <a:ext cx="5611509" cy="6872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Ellipse 22"/>
          <p:cNvSpPr/>
          <p:nvPr/>
        </p:nvSpPr>
        <p:spPr bwMode="auto">
          <a:xfrm>
            <a:off x="587272" y="2446427"/>
            <a:ext cx="365760" cy="3657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/>
          </a:p>
        </p:txBody>
      </p:sp>
      <p:sp>
        <p:nvSpPr>
          <p:cNvPr id="13" name="Ellipse 22"/>
          <p:cNvSpPr/>
          <p:nvPr/>
        </p:nvSpPr>
        <p:spPr bwMode="auto">
          <a:xfrm>
            <a:off x="587272" y="3087009"/>
            <a:ext cx="365760" cy="36576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/>
          </a:p>
        </p:txBody>
      </p:sp>
      <p:sp>
        <p:nvSpPr>
          <p:cNvPr id="43" name="Ellipse 22"/>
          <p:cNvSpPr/>
          <p:nvPr/>
        </p:nvSpPr>
        <p:spPr bwMode="auto">
          <a:xfrm>
            <a:off x="4681029" y="732764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45" name="Ellipse 22"/>
          <p:cNvSpPr/>
          <p:nvPr/>
        </p:nvSpPr>
        <p:spPr bwMode="auto">
          <a:xfrm>
            <a:off x="4681029" y="1202783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46" name="Ellipse 22"/>
          <p:cNvSpPr/>
          <p:nvPr/>
        </p:nvSpPr>
        <p:spPr bwMode="auto">
          <a:xfrm>
            <a:off x="5918944" y="1715366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47" name="Ellipse 22"/>
          <p:cNvSpPr/>
          <p:nvPr/>
        </p:nvSpPr>
        <p:spPr bwMode="auto">
          <a:xfrm>
            <a:off x="5454087" y="993651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49" name="Ellipse 22"/>
          <p:cNvSpPr/>
          <p:nvPr/>
        </p:nvSpPr>
        <p:spPr bwMode="auto">
          <a:xfrm>
            <a:off x="6467907" y="2877897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0" name="Ellipse 22"/>
          <p:cNvSpPr/>
          <p:nvPr/>
        </p:nvSpPr>
        <p:spPr bwMode="auto">
          <a:xfrm>
            <a:off x="5603719" y="2480241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1" name="Ellipse 22"/>
          <p:cNvSpPr/>
          <p:nvPr/>
        </p:nvSpPr>
        <p:spPr bwMode="auto">
          <a:xfrm>
            <a:off x="6229662" y="2605869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2" name="Ellipse 22"/>
          <p:cNvSpPr/>
          <p:nvPr/>
        </p:nvSpPr>
        <p:spPr bwMode="auto">
          <a:xfrm>
            <a:off x="7296159" y="2677869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5" name="Ellipse 22"/>
          <p:cNvSpPr/>
          <p:nvPr/>
        </p:nvSpPr>
        <p:spPr bwMode="auto">
          <a:xfrm>
            <a:off x="6363191" y="4411721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6" name="Ellipse 22"/>
          <p:cNvSpPr/>
          <p:nvPr/>
        </p:nvSpPr>
        <p:spPr bwMode="auto">
          <a:xfrm>
            <a:off x="5938920" y="5898490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59" name="Ellipse 22"/>
          <p:cNvSpPr/>
          <p:nvPr/>
        </p:nvSpPr>
        <p:spPr bwMode="auto">
          <a:xfrm>
            <a:off x="5317345" y="1996590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60" name="Ellipse 22"/>
          <p:cNvSpPr/>
          <p:nvPr/>
        </p:nvSpPr>
        <p:spPr bwMode="auto">
          <a:xfrm>
            <a:off x="6194245" y="4483721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27" name="Ellipse 22"/>
          <p:cNvSpPr/>
          <p:nvPr/>
        </p:nvSpPr>
        <p:spPr bwMode="auto">
          <a:xfrm>
            <a:off x="5597550" y="1415890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28" name="Ellipse 22"/>
          <p:cNvSpPr/>
          <p:nvPr/>
        </p:nvSpPr>
        <p:spPr bwMode="auto">
          <a:xfrm>
            <a:off x="6444534" y="3539220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29" name="Ellipse 22"/>
          <p:cNvSpPr/>
          <p:nvPr/>
        </p:nvSpPr>
        <p:spPr bwMode="auto">
          <a:xfrm>
            <a:off x="7152159" y="3683220"/>
            <a:ext cx="144000" cy="144000"/>
          </a:xfrm>
          <a:prstGeom prst="ellipse">
            <a:avLst/>
          </a:prstGeom>
          <a:solidFill>
            <a:srgbClr val="00B05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smtClean="0"/>
          </a:p>
        </p:txBody>
      </p:sp>
      <p:sp>
        <p:nvSpPr>
          <p:cNvPr id="30" name="Ellipse 22"/>
          <p:cNvSpPr/>
          <p:nvPr/>
        </p:nvSpPr>
        <p:spPr bwMode="auto">
          <a:xfrm>
            <a:off x="4609029" y="1366246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dirty="0"/>
          </a:p>
        </p:txBody>
      </p:sp>
      <p:sp>
        <p:nvSpPr>
          <p:cNvPr id="31" name="Ellipse 22"/>
          <p:cNvSpPr/>
          <p:nvPr/>
        </p:nvSpPr>
        <p:spPr bwMode="auto">
          <a:xfrm>
            <a:off x="6067616" y="4297406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dirty="0"/>
          </a:p>
        </p:txBody>
      </p:sp>
      <p:sp>
        <p:nvSpPr>
          <p:cNvPr id="32" name="Ellipse 22"/>
          <p:cNvSpPr/>
          <p:nvPr/>
        </p:nvSpPr>
        <p:spPr bwMode="auto">
          <a:xfrm>
            <a:off x="5927711" y="5757991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 dirty="0"/>
          </a:p>
        </p:txBody>
      </p:sp>
      <p:sp>
        <p:nvSpPr>
          <p:cNvPr id="3" name="Rectangle 2"/>
          <p:cNvSpPr/>
          <p:nvPr/>
        </p:nvSpPr>
        <p:spPr>
          <a:xfrm>
            <a:off x="484112" y="3894234"/>
            <a:ext cx="4280640" cy="264687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spcAft>
                <a:spcPts val="1200"/>
              </a:spcAft>
            </a:pPr>
            <a:r>
              <a:rPr lang="en-BZ" sz="1800" kern="0" dirty="0" err="1" smtClean="0">
                <a:solidFill>
                  <a:srgbClr val="6E6452"/>
                </a:solidFill>
                <a:cs typeface="Arial" pitchFamily="34" charset="0"/>
              </a:rPr>
              <a:t>Operatori</a:t>
            </a:r>
            <a:r>
              <a:rPr lang="en-BZ" sz="1800" kern="0" dirty="0" smtClean="0">
                <a:solidFill>
                  <a:srgbClr val="6E6452"/>
                </a:solidFill>
                <a:cs typeface="Arial" pitchFamily="34" charset="0"/>
              </a:rPr>
              <a:t> </a:t>
            </a:r>
            <a:r>
              <a:rPr lang="en-BZ" sz="1800" kern="0" dirty="0" err="1">
                <a:solidFill>
                  <a:srgbClr val="6E6452"/>
                </a:solidFill>
                <a:cs typeface="Arial" pitchFamily="34" charset="0"/>
              </a:rPr>
              <a:t>relevanți</a:t>
            </a:r>
            <a:endParaRPr lang="en-BZ" sz="1800" kern="0" dirty="0" smtClean="0">
              <a:solidFill>
                <a:srgbClr val="6E6452"/>
              </a:solidFill>
              <a:cs typeface="Arial" pitchFamily="34" charset="0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BZ" sz="1800" b="0" kern="0" dirty="0" smtClean="0">
                <a:solidFill>
                  <a:srgbClr val="6E6452"/>
                </a:solidFill>
                <a:cs typeface="Arial" pitchFamily="34" charset="0"/>
              </a:rPr>
              <a:t>AC </a:t>
            </a:r>
            <a:r>
              <a:rPr lang="en-BZ" sz="1800" b="0" kern="0" dirty="0" err="1">
                <a:solidFill>
                  <a:srgbClr val="6E6452"/>
                </a:solidFill>
                <a:cs typeface="Arial" pitchFamily="34" charset="0"/>
              </a:rPr>
              <a:t>Costesti</a:t>
            </a:r>
            <a:endParaRPr lang="en-GB" sz="1800" b="0" kern="0" dirty="0">
              <a:solidFill>
                <a:srgbClr val="6E6452"/>
              </a:solidFill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>
                <a:solidFill>
                  <a:srgbClr val="6E6452"/>
                </a:solidFill>
                <a:cs typeface="Arial" pitchFamily="34" charset="0"/>
              </a:rPr>
              <a:t>AC Leova</a:t>
            </a:r>
            <a:endParaRPr lang="en-GB" sz="1800" b="0" kern="0" dirty="0">
              <a:solidFill>
                <a:srgbClr val="6E6452"/>
              </a:solidFill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>
                <a:solidFill>
                  <a:srgbClr val="6E6452"/>
                </a:solidFill>
                <a:cs typeface="Arial" pitchFamily="34" charset="0"/>
              </a:rPr>
              <a:t>AC Cahul</a:t>
            </a:r>
            <a:endParaRPr lang="en-GB" sz="1800" b="0" kern="0" dirty="0">
              <a:solidFill>
                <a:srgbClr val="6E6452"/>
              </a:solidFill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BZ" sz="1800" b="0" kern="0" dirty="0" smtClean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en-BZ" sz="1800" b="0" kern="0" dirty="0" err="1">
                <a:solidFill>
                  <a:srgbClr val="6E6452"/>
                </a:solidFill>
                <a:latin typeface="+mn-lt"/>
                <a:cs typeface="Arial" pitchFamily="34" charset="0"/>
              </a:rPr>
              <a:t>Drochia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BZ" sz="1800" b="0" kern="0" dirty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en-BZ" sz="1800" b="0" kern="0" dirty="0" err="1">
                <a:solidFill>
                  <a:srgbClr val="6E6452"/>
                </a:solidFill>
                <a:latin typeface="+mn-lt"/>
                <a:cs typeface="Arial" pitchFamily="34" charset="0"/>
              </a:rPr>
              <a:t>Edinet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endParaRPr lang="en-BZ" sz="1800" b="0" kern="0" dirty="0" smtClean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endParaRPr lang="en-BZ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BZ" sz="1800" b="0" kern="0" dirty="0" smtClean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en-BZ" sz="1800" b="0" kern="0" dirty="0" err="1">
                <a:solidFill>
                  <a:srgbClr val="6E6452"/>
                </a:solidFill>
                <a:latin typeface="+mn-lt"/>
                <a:cs typeface="Arial" pitchFamily="34" charset="0"/>
              </a:rPr>
              <a:t>Falesti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 smtClean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fr-MA" sz="1800" b="0" kern="0" dirty="0" err="1" smtClean="0">
                <a:solidFill>
                  <a:srgbClr val="6E6452"/>
                </a:solidFill>
                <a:latin typeface="+mn-lt"/>
                <a:cs typeface="Arial" pitchFamily="34" charset="0"/>
              </a:rPr>
              <a:t>Calarasi</a:t>
            </a:r>
            <a:endParaRPr lang="fr-MA" sz="1800" b="0" kern="0" dirty="0" smtClean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 smtClean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fr-MA" sz="1800" b="0" kern="0" dirty="0" err="1">
                <a:solidFill>
                  <a:srgbClr val="6E6452"/>
                </a:solidFill>
                <a:latin typeface="+mn-lt"/>
                <a:cs typeface="Arial" pitchFamily="34" charset="0"/>
              </a:rPr>
              <a:t>Criuleni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fr-MA" sz="1800" b="0" kern="0" dirty="0" err="1">
                <a:solidFill>
                  <a:srgbClr val="6E6452"/>
                </a:solidFill>
                <a:latin typeface="+mn-lt"/>
                <a:cs typeface="Arial" pitchFamily="34" charset="0"/>
              </a:rPr>
              <a:t>Dubasari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MA" sz="1800" b="0" kern="0" dirty="0">
                <a:solidFill>
                  <a:srgbClr val="6E6452"/>
                </a:solidFill>
                <a:latin typeface="+mn-lt"/>
                <a:cs typeface="Arial" pitchFamily="34" charset="0"/>
              </a:rPr>
              <a:t>AC </a:t>
            </a:r>
            <a:r>
              <a:rPr lang="fr-MA" sz="1800" b="0" kern="0" dirty="0" err="1" smtClean="0">
                <a:solidFill>
                  <a:srgbClr val="6E6452"/>
                </a:solidFill>
                <a:latin typeface="+mn-lt"/>
                <a:cs typeface="Arial" pitchFamily="34" charset="0"/>
              </a:rPr>
              <a:t>Ungheni</a:t>
            </a:r>
            <a:endParaRPr lang="en-GB" sz="1800" b="0" kern="0" dirty="0">
              <a:solidFill>
                <a:srgbClr val="6E6452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76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923</TotalTime>
  <Words>737</Words>
  <Application>Microsoft Office PowerPoint</Application>
  <PresentationFormat>On-screen Show (4:3)</PresentationFormat>
  <Paragraphs>195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 Narrow</vt:lpstr>
      <vt:lpstr>Calibri</vt:lpstr>
      <vt:lpstr>Times New Roman</vt:lpstr>
      <vt:lpstr>Wingdings</vt:lpstr>
      <vt:lpstr>GIZ_Banner_Kopfzeile-Ausland (3)</vt:lpstr>
      <vt:lpstr>Modernizarea Serviciilor Publice Locale  în Republica Moldova</vt:lpstr>
      <vt:lpstr>PowerPoint Presentation</vt:lpstr>
      <vt:lpstr>PowerPoint Presentation</vt:lpstr>
      <vt:lpstr>PowerPoint Presentation</vt:lpstr>
      <vt:lpstr>PowerPoint Presentation</vt:lpstr>
      <vt:lpstr>Suport prin sisteme de parteneriat</vt:lpstr>
      <vt:lpstr>PowerPoint Presentation</vt:lpstr>
      <vt:lpstr>PowerPoint Presentation</vt:lpstr>
      <vt:lpstr>Aprovizionare cu Apă  și Canalizare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Admin</cp:lastModifiedBy>
  <cp:revision>186</cp:revision>
  <cp:lastPrinted>2017-03-15T15:13:38Z</cp:lastPrinted>
  <dcterms:created xsi:type="dcterms:W3CDTF">2013-09-05T11:54:56Z</dcterms:created>
  <dcterms:modified xsi:type="dcterms:W3CDTF">2017-05-11T13:11:50Z</dcterms:modified>
</cp:coreProperties>
</file>